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8" r:id="rId6"/>
    <p:sldId id="259" r:id="rId7"/>
    <p:sldId id="260" r:id="rId8"/>
    <p:sldId id="257" r:id="rId9"/>
    <p:sldId id="261" r:id="rId10"/>
    <p:sldId id="262" r:id="rId11"/>
    <p:sldId id="263" r:id="rId12"/>
    <p:sldId id="264" r:id="rId13"/>
    <p:sldId id="265"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159" autoAdjust="0"/>
  </p:normalViewPr>
  <p:slideViewPr>
    <p:cSldViewPr snapToGrid="0">
      <p:cViewPr varScale="1">
        <p:scale>
          <a:sx n="58" d="100"/>
          <a:sy n="58" d="100"/>
        </p:scale>
        <p:origin x="9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5D4C0-88D4-427F-ACD3-C7D5A3D5970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02384AC-F174-466E-B3E3-1FE7C3F44F1E}">
      <dgm:prSet/>
      <dgm:spPr/>
      <dgm:t>
        <a:bodyPr/>
        <a:lstStyle/>
        <a:p>
          <a:pPr>
            <a:lnSpc>
              <a:spcPct val="100000"/>
            </a:lnSpc>
          </a:pPr>
          <a:r>
            <a:rPr lang="en-US"/>
            <a:t>Ordförande och en röstmottagare kommer med distriktets röster</a:t>
          </a:r>
        </a:p>
      </dgm:t>
    </dgm:pt>
    <dgm:pt modelId="{725131C9-883A-4208-817D-67CBA857FCD6}" type="parTrans" cxnId="{182D445A-F8C3-4DA1-9AF3-D28EB57E9088}">
      <dgm:prSet/>
      <dgm:spPr/>
      <dgm:t>
        <a:bodyPr/>
        <a:lstStyle/>
        <a:p>
          <a:endParaRPr lang="en-US"/>
        </a:p>
      </dgm:t>
    </dgm:pt>
    <dgm:pt modelId="{91424FE3-9ACC-401A-9583-D1952180172F}" type="sibTrans" cxnId="{182D445A-F8C3-4DA1-9AF3-D28EB57E9088}">
      <dgm:prSet/>
      <dgm:spPr/>
      <dgm:t>
        <a:bodyPr/>
        <a:lstStyle/>
        <a:p>
          <a:endParaRPr lang="en-US"/>
        </a:p>
      </dgm:t>
    </dgm:pt>
    <dgm:pt modelId="{58C58BE3-3421-4F0B-BB75-CFE7684472EA}">
      <dgm:prSet/>
      <dgm:spPr/>
      <dgm:t>
        <a:bodyPr/>
        <a:lstStyle/>
        <a:p>
          <a:pPr>
            <a:lnSpc>
              <a:spcPct val="100000"/>
            </a:lnSpc>
          </a:pPr>
          <a:r>
            <a:rPr lang="en-US" dirty="0"/>
            <a:t>Fyra </a:t>
          </a:r>
          <a:r>
            <a:rPr lang="en-US" dirty="0" err="1"/>
            <a:t>valkassar</a:t>
          </a:r>
          <a:r>
            <a:rPr lang="en-US" dirty="0"/>
            <a:t> per </a:t>
          </a:r>
          <a:r>
            <a:rPr lang="en-US" dirty="0" err="1"/>
            <a:t>valdistrikt</a:t>
          </a:r>
          <a:r>
            <a:rPr lang="en-US" dirty="0"/>
            <a:t>: </a:t>
          </a:r>
          <a:r>
            <a:rPr lang="en-US" dirty="0" err="1"/>
            <a:t>en</a:t>
          </a:r>
          <a:r>
            <a:rPr lang="en-US" dirty="0"/>
            <a:t> </a:t>
          </a:r>
          <a:r>
            <a:rPr lang="en-US" dirty="0" err="1"/>
            <a:t>röd</a:t>
          </a:r>
          <a:r>
            <a:rPr lang="en-US" dirty="0"/>
            <a:t>, </a:t>
          </a:r>
          <a:r>
            <a:rPr lang="en-US" dirty="0" err="1"/>
            <a:t>en</a:t>
          </a:r>
          <a:r>
            <a:rPr lang="en-US" dirty="0"/>
            <a:t> gul, </a:t>
          </a:r>
          <a:r>
            <a:rPr lang="en-US" dirty="0" err="1"/>
            <a:t>en</a:t>
          </a:r>
          <a:r>
            <a:rPr lang="en-US" dirty="0"/>
            <a:t> vit och </a:t>
          </a:r>
          <a:r>
            <a:rPr lang="en-US" dirty="0" err="1"/>
            <a:t>en</a:t>
          </a:r>
          <a:r>
            <a:rPr lang="en-US" dirty="0"/>
            <a:t> </a:t>
          </a:r>
          <a:r>
            <a:rPr lang="en-US" dirty="0" err="1"/>
            <a:t>blå</a:t>
          </a:r>
          <a:r>
            <a:rPr lang="en-US" dirty="0"/>
            <a:t>.</a:t>
          </a:r>
        </a:p>
      </dgm:t>
    </dgm:pt>
    <dgm:pt modelId="{26F7C8BD-205A-4752-86E7-38AB5B4660F6}" type="parTrans" cxnId="{E3E0A6D1-82E7-4FC9-943E-D84101EEDD08}">
      <dgm:prSet/>
      <dgm:spPr/>
      <dgm:t>
        <a:bodyPr/>
        <a:lstStyle/>
        <a:p>
          <a:endParaRPr lang="en-US"/>
        </a:p>
      </dgm:t>
    </dgm:pt>
    <dgm:pt modelId="{85CA5A0C-01C7-46F7-BE36-98401E1297AF}" type="sibTrans" cxnId="{E3E0A6D1-82E7-4FC9-943E-D84101EEDD08}">
      <dgm:prSet/>
      <dgm:spPr/>
      <dgm:t>
        <a:bodyPr/>
        <a:lstStyle/>
        <a:p>
          <a:endParaRPr lang="en-US"/>
        </a:p>
      </dgm:t>
    </dgm:pt>
    <dgm:pt modelId="{A33CB4AF-94EE-4AFB-A778-35D373D4D5D7}">
      <dgm:prSet/>
      <dgm:spPr/>
      <dgm:t>
        <a:bodyPr/>
        <a:lstStyle/>
        <a:p>
          <a:pPr>
            <a:lnSpc>
              <a:spcPct val="100000"/>
            </a:lnSpc>
          </a:pPr>
          <a:r>
            <a:rPr lang="en-US" dirty="0" err="1"/>
            <a:t>Är</a:t>
          </a:r>
          <a:r>
            <a:rPr lang="en-US" dirty="0"/>
            <a:t> </a:t>
          </a:r>
          <a:r>
            <a:rPr lang="en-US" dirty="0" err="1"/>
            <a:t>resultatet</a:t>
          </a:r>
          <a:r>
            <a:rPr lang="en-US" dirty="0"/>
            <a:t> </a:t>
          </a:r>
          <a:r>
            <a:rPr lang="en-US" dirty="0" err="1"/>
            <a:t>inrapporterat</a:t>
          </a:r>
          <a:r>
            <a:rPr lang="en-US" dirty="0"/>
            <a:t>?</a:t>
          </a:r>
        </a:p>
      </dgm:t>
    </dgm:pt>
    <dgm:pt modelId="{9D6C7206-0652-4C54-8576-E27A98A480CF}" type="parTrans" cxnId="{7D659512-060C-4322-BE77-8D44B8127D52}">
      <dgm:prSet/>
      <dgm:spPr/>
      <dgm:t>
        <a:bodyPr/>
        <a:lstStyle/>
        <a:p>
          <a:endParaRPr lang="en-US"/>
        </a:p>
      </dgm:t>
    </dgm:pt>
    <dgm:pt modelId="{CC7ECE32-EC15-4C03-A7E5-5C4491CA126B}" type="sibTrans" cxnId="{7D659512-060C-4322-BE77-8D44B8127D52}">
      <dgm:prSet/>
      <dgm:spPr/>
      <dgm:t>
        <a:bodyPr/>
        <a:lstStyle/>
        <a:p>
          <a:endParaRPr lang="en-US"/>
        </a:p>
      </dgm:t>
    </dgm:pt>
    <dgm:pt modelId="{88D3EACA-9B92-4D83-8D80-1CA8A22F949E}">
      <dgm:prSet/>
      <dgm:spPr/>
      <dgm:t>
        <a:bodyPr/>
        <a:lstStyle/>
        <a:p>
          <a:pPr>
            <a:lnSpc>
              <a:spcPct val="100000"/>
            </a:lnSpc>
          </a:pPr>
          <a:r>
            <a:rPr lang="en-US"/>
            <a:t>Instruktion till er hjälp</a:t>
          </a:r>
        </a:p>
      </dgm:t>
    </dgm:pt>
    <dgm:pt modelId="{2F67E129-BCB8-4216-884C-1BCF9973C094}" type="parTrans" cxnId="{4F7258A3-BCF4-4F65-8DF0-0D184E2ECD92}">
      <dgm:prSet/>
      <dgm:spPr/>
      <dgm:t>
        <a:bodyPr/>
        <a:lstStyle/>
        <a:p>
          <a:endParaRPr lang="en-US"/>
        </a:p>
      </dgm:t>
    </dgm:pt>
    <dgm:pt modelId="{4A46640C-982C-46B8-B1D1-FD7D66DCE21A}" type="sibTrans" cxnId="{4F7258A3-BCF4-4F65-8DF0-0D184E2ECD92}">
      <dgm:prSet/>
      <dgm:spPr/>
      <dgm:t>
        <a:bodyPr/>
        <a:lstStyle/>
        <a:p>
          <a:endParaRPr lang="en-US"/>
        </a:p>
      </dgm:t>
    </dgm:pt>
    <dgm:pt modelId="{D3CE473B-3A20-4635-AAB0-BE238C841961}" type="pres">
      <dgm:prSet presAssocID="{62C5D4C0-88D4-427F-ACD3-C7D5A3D59700}" presName="root" presStyleCnt="0">
        <dgm:presLayoutVars>
          <dgm:dir/>
          <dgm:resizeHandles val="exact"/>
        </dgm:presLayoutVars>
      </dgm:prSet>
      <dgm:spPr/>
    </dgm:pt>
    <dgm:pt modelId="{B2FDE631-B924-4AC9-A295-BBD01986D6FF}" type="pres">
      <dgm:prSet presAssocID="{F02384AC-F174-466E-B3E3-1FE7C3F44F1E}" presName="compNode" presStyleCnt="0"/>
      <dgm:spPr/>
    </dgm:pt>
    <dgm:pt modelId="{2B3180E8-5989-4A75-B2E8-1E2317D72806}" type="pres">
      <dgm:prSet presAssocID="{F02384AC-F174-466E-B3E3-1FE7C3F44F1E}" presName="bgRect" presStyleLbl="bgShp" presStyleIdx="0" presStyleCnt="4"/>
      <dgm:spPr/>
    </dgm:pt>
    <dgm:pt modelId="{FA7CF809-6740-4C43-9ED7-EEE08A4B71C1}" type="pres">
      <dgm:prSet presAssocID="{F02384AC-F174-466E-B3E3-1FE7C3F44F1E}"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ock"/>
        </a:ext>
      </dgm:extLst>
    </dgm:pt>
    <dgm:pt modelId="{E6E649B9-1701-461A-AFDC-584AF3D0084B}" type="pres">
      <dgm:prSet presAssocID="{F02384AC-F174-466E-B3E3-1FE7C3F44F1E}" presName="spaceRect" presStyleCnt="0"/>
      <dgm:spPr/>
    </dgm:pt>
    <dgm:pt modelId="{5BB2A370-EDA1-49D6-8E5B-EF61EA50B22F}" type="pres">
      <dgm:prSet presAssocID="{F02384AC-F174-466E-B3E3-1FE7C3F44F1E}" presName="parTx" presStyleLbl="revTx" presStyleIdx="0" presStyleCnt="4">
        <dgm:presLayoutVars>
          <dgm:chMax val="0"/>
          <dgm:chPref val="0"/>
        </dgm:presLayoutVars>
      </dgm:prSet>
      <dgm:spPr/>
    </dgm:pt>
    <dgm:pt modelId="{23B967F8-F1EC-4D15-B70D-FA69C9B878E8}" type="pres">
      <dgm:prSet presAssocID="{91424FE3-9ACC-401A-9583-D1952180172F}" presName="sibTrans" presStyleCnt="0"/>
      <dgm:spPr/>
    </dgm:pt>
    <dgm:pt modelId="{2974E6C5-FFF9-4FC6-BA36-791075E6A7BE}" type="pres">
      <dgm:prSet presAssocID="{A33CB4AF-94EE-4AFB-A778-35D373D4D5D7}" presName="compNode" presStyleCnt="0"/>
      <dgm:spPr/>
    </dgm:pt>
    <dgm:pt modelId="{EF776EDD-D258-4A49-98C5-588E28CAE1C9}" type="pres">
      <dgm:prSet presAssocID="{A33CB4AF-94EE-4AFB-A778-35D373D4D5D7}" presName="bgRect" presStyleLbl="bgShp" presStyleIdx="1" presStyleCnt="4"/>
      <dgm:spPr/>
    </dgm:pt>
    <dgm:pt modelId="{682E9F69-2C8A-4EF3-A0CC-6C470D869040}" type="pres">
      <dgm:prSet presAssocID="{A33CB4AF-94EE-4AFB-A778-35D373D4D5D7}"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järna"/>
        </a:ext>
      </dgm:extLst>
    </dgm:pt>
    <dgm:pt modelId="{E7C6CCDD-0BF1-410B-9C21-9C9A3727FA71}" type="pres">
      <dgm:prSet presAssocID="{A33CB4AF-94EE-4AFB-A778-35D373D4D5D7}" presName="spaceRect" presStyleCnt="0"/>
      <dgm:spPr/>
    </dgm:pt>
    <dgm:pt modelId="{2FC0C88D-98A9-4788-AE96-711681477BC2}" type="pres">
      <dgm:prSet presAssocID="{A33CB4AF-94EE-4AFB-A778-35D373D4D5D7}" presName="parTx" presStyleLbl="revTx" presStyleIdx="1" presStyleCnt="4">
        <dgm:presLayoutVars>
          <dgm:chMax val="0"/>
          <dgm:chPref val="0"/>
        </dgm:presLayoutVars>
      </dgm:prSet>
      <dgm:spPr/>
    </dgm:pt>
    <dgm:pt modelId="{D060151B-3AAA-4EB9-AB67-F085452E6BDF}" type="pres">
      <dgm:prSet presAssocID="{CC7ECE32-EC15-4C03-A7E5-5C4491CA126B}" presName="sibTrans" presStyleCnt="0"/>
      <dgm:spPr/>
    </dgm:pt>
    <dgm:pt modelId="{4D10FC9C-4F0E-4416-8E57-779148D9B59B}" type="pres">
      <dgm:prSet presAssocID="{58C58BE3-3421-4F0B-BB75-CFE7684472EA}" presName="compNode" presStyleCnt="0"/>
      <dgm:spPr/>
    </dgm:pt>
    <dgm:pt modelId="{0A836600-A01B-42CE-B33D-6F3E942026EC}" type="pres">
      <dgm:prSet presAssocID="{58C58BE3-3421-4F0B-BB75-CFE7684472EA}" presName="bgRect" presStyleLbl="bgShp" presStyleIdx="2" presStyleCnt="4"/>
      <dgm:spPr/>
    </dgm:pt>
    <dgm:pt modelId="{855A7AAE-AF87-40EA-9726-FD49898DE13C}" type="pres">
      <dgm:prSet presAssocID="{58C58BE3-3421-4F0B-BB75-CFE7684472EA}"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roup of People"/>
        </a:ext>
      </dgm:extLst>
    </dgm:pt>
    <dgm:pt modelId="{B0C1957B-EB0A-410F-926D-0BCDA8A4BBBD}" type="pres">
      <dgm:prSet presAssocID="{58C58BE3-3421-4F0B-BB75-CFE7684472EA}" presName="spaceRect" presStyleCnt="0"/>
      <dgm:spPr/>
    </dgm:pt>
    <dgm:pt modelId="{BD72C508-698E-451D-91CF-DAB1C1940BBA}" type="pres">
      <dgm:prSet presAssocID="{58C58BE3-3421-4F0B-BB75-CFE7684472EA}" presName="parTx" presStyleLbl="revTx" presStyleIdx="2" presStyleCnt="4">
        <dgm:presLayoutVars>
          <dgm:chMax val="0"/>
          <dgm:chPref val="0"/>
        </dgm:presLayoutVars>
      </dgm:prSet>
      <dgm:spPr/>
    </dgm:pt>
    <dgm:pt modelId="{3560C799-30AD-4952-935E-68EB17B6937F}" type="pres">
      <dgm:prSet presAssocID="{85CA5A0C-01C7-46F7-BE36-98401E1297AF}" presName="sibTrans" presStyleCnt="0"/>
      <dgm:spPr/>
    </dgm:pt>
    <dgm:pt modelId="{88EE2CA2-91A5-49A1-A29A-1C6CDFDF5725}" type="pres">
      <dgm:prSet presAssocID="{88D3EACA-9B92-4D83-8D80-1CA8A22F949E}" presName="compNode" presStyleCnt="0"/>
      <dgm:spPr/>
    </dgm:pt>
    <dgm:pt modelId="{3686DFE1-2E07-46A7-BEE0-EE05E4ABE07E}" type="pres">
      <dgm:prSet presAssocID="{88D3EACA-9B92-4D83-8D80-1CA8A22F949E}" presName="bgRect" presStyleLbl="bgShp" presStyleIdx="3" presStyleCnt="4"/>
      <dgm:spPr/>
    </dgm:pt>
    <dgm:pt modelId="{6EC6A24E-0F9F-44C3-A6D4-4BA433032DAB}" type="pres">
      <dgm:prSet presAssocID="{88D3EACA-9B92-4D83-8D80-1CA8A22F949E}"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ärare"/>
        </a:ext>
      </dgm:extLst>
    </dgm:pt>
    <dgm:pt modelId="{37B24014-6862-4338-9105-DFD2786B964D}" type="pres">
      <dgm:prSet presAssocID="{88D3EACA-9B92-4D83-8D80-1CA8A22F949E}" presName="spaceRect" presStyleCnt="0"/>
      <dgm:spPr/>
    </dgm:pt>
    <dgm:pt modelId="{D260178F-9FB7-43F6-8D08-FD14CD4BAA65}" type="pres">
      <dgm:prSet presAssocID="{88D3EACA-9B92-4D83-8D80-1CA8A22F949E}" presName="parTx" presStyleLbl="revTx" presStyleIdx="3" presStyleCnt="4">
        <dgm:presLayoutVars>
          <dgm:chMax val="0"/>
          <dgm:chPref val="0"/>
        </dgm:presLayoutVars>
      </dgm:prSet>
      <dgm:spPr/>
    </dgm:pt>
  </dgm:ptLst>
  <dgm:cxnLst>
    <dgm:cxn modelId="{7D659512-060C-4322-BE77-8D44B8127D52}" srcId="{62C5D4C0-88D4-427F-ACD3-C7D5A3D59700}" destId="{A33CB4AF-94EE-4AFB-A778-35D373D4D5D7}" srcOrd="1" destOrd="0" parTransId="{9D6C7206-0652-4C54-8576-E27A98A480CF}" sibTransId="{CC7ECE32-EC15-4C03-A7E5-5C4491CA126B}"/>
    <dgm:cxn modelId="{0E70111C-9E94-4D0D-82DE-0BB105167656}" type="presOf" srcId="{58C58BE3-3421-4F0B-BB75-CFE7684472EA}" destId="{BD72C508-698E-451D-91CF-DAB1C1940BBA}" srcOrd="0" destOrd="0" presId="urn:microsoft.com/office/officeart/2018/2/layout/IconVerticalSolidList"/>
    <dgm:cxn modelId="{091F8B2A-8540-4342-9C55-961FA4EAAC16}" type="presOf" srcId="{A33CB4AF-94EE-4AFB-A778-35D373D4D5D7}" destId="{2FC0C88D-98A9-4788-AE96-711681477BC2}" srcOrd="0" destOrd="0" presId="urn:microsoft.com/office/officeart/2018/2/layout/IconVerticalSolidList"/>
    <dgm:cxn modelId="{82C36646-0DCD-4B79-A434-E0EEC7874292}" type="presOf" srcId="{88D3EACA-9B92-4D83-8D80-1CA8A22F949E}" destId="{D260178F-9FB7-43F6-8D08-FD14CD4BAA65}" srcOrd="0" destOrd="0" presId="urn:microsoft.com/office/officeart/2018/2/layout/IconVerticalSolidList"/>
    <dgm:cxn modelId="{182D445A-F8C3-4DA1-9AF3-D28EB57E9088}" srcId="{62C5D4C0-88D4-427F-ACD3-C7D5A3D59700}" destId="{F02384AC-F174-466E-B3E3-1FE7C3F44F1E}" srcOrd="0" destOrd="0" parTransId="{725131C9-883A-4208-817D-67CBA857FCD6}" sibTransId="{91424FE3-9ACC-401A-9583-D1952180172F}"/>
    <dgm:cxn modelId="{4F7258A3-BCF4-4F65-8DF0-0D184E2ECD92}" srcId="{62C5D4C0-88D4-427F-ACD3-C7D5A3D59700}" destId="{88D3EACA-9B92-4D83-8D80-1CA8A22F949E}" srcOrd="3" destOrd="0" parTransId="{2F67E129-BCB8-4216-884C-1BCF9973C094}" sibTransId="{4A46640C-982C-46B8-B1D1-FD7D66DCE21A}"/>
    <dgm:cxn modelId="{1D9E4AC5-5C89-411F-BCC0-CA3B5D4A0556}" type="presOf" srcId="{62C5D4C0-88D4-427F-ACD3-C7D5A3D59700}" destId="{D3CE473B-3A20-4635-AAB0-BE238C841961}" srcOrd="0" destOrd="0" presId="urn:microsoft.com/office/officeart/2018/2/layout/IconVerticalSolidList"/>
    <dgm:cxn modelId="{E3E0A6D1-82E7-4FC9-943E-D84101EEDD08}" srcId="{62C5D4C0-88D4-427F-ACD3-C7D5A3D59700}" destId="{58C58BE3-3421-4F0B-BB75-CFE7684472EA}" srcOrd="2" destOrd="0" parTransId="{26F7C8BD-205A-4752-86E7-38AB5B4660F6}" sibTransId="{85CA5A0C-01C7-46F7-BE36-98401E1297AF}"/>
    <dgm:cxn modelId="{34AB1DD7-27A1-431A-A270-C702989EEBDB}" type="presOf" srcId="{F02384AC-F174-466E-B3E3-1FE7C3F44F1E}" destId="{5BB2A370-EDA1-49D6-8E5B-EF61EA50B22F}" srcOrd="0" destOrd="0" presId="urn:microsoft.com/office/officeart/2018/2/layout/IconVerticalSolidList"/>
    <dgm:cxn modelId="{BFBDE6BF-253C-4D73-90A7-5B13801FD1D6}" type="presParOf" srcId="{D3CE473B-3A20-4635-AAB0-BE238C841961}" destId="{B2FDE631-B924-4AC9-A295-BBD01986D6FF}" srcOrd="0" destOrd="0" presId="urn:microsoft.com/office/officeart/2018/2/layout/IconVerticalSolidList"/>
    <dgm:cxn modelId="{35AB4A4C-94B4-4DBA-A01F-29F1FA055572}" type="presParOf" srcId="{B2FDE631-B924-4AC9-A295-BBD01986D6FF}" destId="{2B3180E8-5989-4A75-B2E8-1E2317D72806}" srcOrd="0" destOrd="0" presId="urn:microsoft.com/office/officeart/2018/2/layout/IconVerticalSolidList"/>
    <dgm:cxn modelId="{7214A3C6-0E81-48E4-A4D5-ED5C933034D2}" type="presParOf" srcId="{B2FDE631-B924-4AC9-A295-BBD01986D6FF}" destId="{FA7CF809-6740-4C43-9ED7-EEE08A4B71C1}" srcOrd="1" destOrd="0" presId="urn:microsoft.com/office/officeart/2018/2/layout/IconVerticalSolidList"/>
    <dgm:cxn modelId="{FEA0BC44-1E4B-42CE-B4AF-FC2DEECE9110}" type="presParOf" srcId="{B2FDE631-B924-4AC9-A295-BBD01986D6FF}" destId="{E6E649B9-1701-461A-AFDC-584AF3D0084B}" srcOrd="2" destOrd="0" presId="urn:microsoft.com/office/officeart/2018/2/layout/IconVerticalSolidList"/>
    <dgm:cxn modelId="{0357C475-CBCD-4D6E-B519-59E0EB9ED424}" type="presParOf" srcId="{B2FDE631-B924-4AC9-A295-BBD01986D6FF}" destId="{5BB2A370-EDA1-49D6-8E5B-EF61EA50B22F}" srcOrd="3" destOrd="0" presId="urn:microsoft.com/office/officeart/2018/2/layout/IconVerticalSolidList"/>
    <dgm:cxn modelId="{ED82F69A-DA02-465D-862F-A2468EEE8481}" type="presParOf" srcId="{D3CE473B-3A20-4635-AAB0-BE238C841961}" destId="{23B967F8-F1EC-4D15-B70D-FA69C9B878E8}" srcOrd="1" destOrd="0" presId="urn:microsoft.com/office/officeart/2018/2/layout/IconVerticalSolidList"/>
    <dgm:cxn modelId="{42F9E0EE-2C89-4AB5-999B-D15637F3C524}" type="presParOf" srcId="{D3CE473B-3A20-4635-AAB0-BE238C841961}" destId="{2974E6C5-FFF9-4FC6-BA36-791075E6A7BE}" srcOrd="2" destOrd="0" presId="urn:microsoft.com/office/officeart/2018/2/layout/IconVerticalSolidList"/>
    <dgm:cxn modelId="{E3E7B927-D292-40B7-B944-4F406C76E0DB}" type="presParOf" srcId="{2974E6C5-FFF9-4FC6-BA36-791075E6A7BE}" destId="{EF776EDD-D258-4A49-98C5-588E28CAE1C9}" srcOrd="0" destOrd="0" presId="urn:microsoft.com/office/officeart/2018/2/layout/IconVerticalSolidList"/>
    <dgm:cxn modelId="{B7BAADA7-9FB4-4297-BEF1-17EB9C1FFF84}" type="presParOf" srcId="{2974E6C5-FFF9-4FC6-BA36-791075E6A7BE}" destId="{682E9F69-2C8A-4EF3-A0CC-6C470D869040}" srcOrd="1" destOrd="0" presId="urn:microsoft.com/office/officeart/2018/2/layout/IconVerticalSolidList"/>
    <dgm:cxn modelId="{7106950D-0D44-49AA-938D-7C70AF1A5BD8}" type="presParOf" srcId="{2974E6C5-FFF9-4FC6-BA36-791075E6A7BE}" destId="{E7C6CCDD-0BF1-410B-9C21-9C9A3727FA71}" srcOrd="2" destOrd="0" presId="urn:microsoft.com/office/officeart/2018/2/layout/IconVerticalSolidList"/>
    <dgm:cxn modelId="{BA2F76F1-9A79-4B8F-864E-1A51E7D233BF}" type="presParOf" srcId="{2974E6C5-FFF9-4FC6-BA36-791075E6A7BE}" destId="{2FC0C88D-98A9-4788-AE96-711681477BC2}" srcOrd="3" destOrd="0" presId="urn:microsoft.com/office/officeart/2018/2/layout/IconVerticalSolidList"/>
    <dgm:cxn modelId="{18C3A04D-8AE3-41C1-A23C-4D02239CB8E3}" type="presParOf" srcId="{D3CE473B-3A20-4635-AAB0-BE238C841961}" destId="{D060151B-3AAA-4EB9-AB67-F085452E6BDF}" srcOrd="3" destOrd="0" presId="urn:microsoft.com/office/officeart/2018/2/layout/IconVerticalSolidList"/>
    <dgm:cxn modelId="{DE25E1DE-6BB8-453F-801D-F00DFDBB4C6F}" type="presParOf" srcId="{D3CE473B-3A20-4635-AAB0-BE238C841961}" destId="{4D10FC9C-4F0E-4416-8E57-779148D9B59B}" srcOrd="4" destOrd="0" presId="urn:microsoft.com/office/officeart/2018/2/layout/IconVerticalSolidList"/>
    <dgm:cxn modelId="{5A0A9C42-0798-4AD8-B88C-BB8FB60A64C9}" type="presParOf" srcId="{4D10FC9C-4F0E-4416-8E57-779148D9B59B}" destId="{0A836600-A01B-42CE-B33D-6F3E942026EC}" srcOrd="0" destOrd="0" presId="urn:microsoft.com/office/officeart/2018/2/layout/IconVerticalSolidList"/>
    <dgm:cxn modelId="{956A2B89-D63F-430E-A456-3176EDF4B884}" type="presParOf" srcId="{4D10FC9C-4F0E-4416-8E57-779148D9B59B}" destId="{855A7AAE-AF87-40EA-9726-FD49898DE13C}" srcOrd="1" destOrd="0" presId="urn:microsoft.com/office/officeart/2018/2/layout/IconVerticalSolidList"/>
    <dgm:cxn modelId="{8515B539-11FE-4409-98A5-9140FF2DF8E5}" type="presParOf" srcId="{4D10FC9C-4F0E-4416-8E57-779148D9B59B}" destId="{B0C1957B-EB0A-410F-926D-0BCDA8A4BBBD}" srcOrd="2" destOrd="0" presId="urn:microsoft.com/office/officeart/2018/2/layout/IconVerticalSolidList"/>
    <dgm:cxn modelId="{A24DCBB4-B8B2-4CA8-8446-2F7138C49678}" type="presParOf" srcId="{4D10FC9C-4F0E-4416-8E57-779148D9B59B}" destId="{BD72C508-698E-451D-91CF-DAB1C1940BBA}" srcOrd="3" destOrd="0" presId="urn:microsoft.com/office/officeart/2018/2/layout/IconVerticalSolidList"/>
    <dgm:cxn modelId="{2F59CB89-6077-476E-AF97-962AAECB3558}" type="presParOf" srcId="{D3CE473B-3A20-4635-AAB0-BE238C841961}" destId="{3560C799-30AD-4952-935E-68EB17B6937F}" srcOrd="5" destOrd="0" presId="urn:microsoft.com/office/officeart/2018/2/layout/IconVerticalSolidList"/>
    <dgm:cxn modelId="{A8B0312E-2965-4423-88DE-55846CD692E4}" type="presParOf" srcId="{D3CE473B-3A20-4635-AAB0-BE238C841961}" destId="{88EE2CA2-91A5-49A1-A29A-1C6CDFDF5725}" srcOrd="6" destOrd="0" presId="urn:microsoft.com/office/officeart/2018/2/layout/IconVerticalSolidList"/>
    <dgm:cxn modelId="{82893F17-EC3D-4619-82E5-5DEDBDD2F64E}" type="presParOf" srcId="{88EE2CA2-91A5-49A1-A29A-1C6CDFDF5725}" destId="{3686DFE1-2E07-46A7-BEE0-EE05E4ABE07E}" srcOrd="0" destOrd="0" presId="urn:microsoft.com/office/officeart/2018/2/layout/IconVerticalSolidList"/>
    <dgm:cxn modelId="{EB960B57-7E82-46DA-8897-D204E1A9184F}" type="presParOf" srcId="{88EE2CA2-91A5-49A1-A29A-1C6CDFDF5725}" destId="{6EC6A24E-0F9F-44C3-A6D4-4BA433032DAB}" srcOrd="1" destOrd="0" presId="urn:microsoft.com/office/officeart/2018/2/layout/IconVerticalSolidList"/>
    <dgm:cxn modelId="{5DB5114E-D355-4C6E-A65B-EDB29159677C}" type="presParOf" srcId="{88EE2CA2-91A5-49A1-A29A-1C6CDFDF5725}" destId="{37B24014-6862-4338-9105-DFD2786B964D}" srcOrd="2" destOrd="0" presId="urn:microsoft.com/office/officeart/2018/2/layout/IconVerticalSolidList"/>
    <dgm:cxn modelId="{F3E09A52-37C5-4452-96DA-E4B603DB7B19}" type="presParOf" srcId="{88EE2CA2-91A5-49A1-A29A-1C6CDFDF5725}" destId="{D260178F-9FB7-43F6-8D08-FD14CD4BAA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14482-5A8E-4387-98E4-BA3FF391DAC2}" type="doc">
      <dgm:prSet loTypeId="urn:microsoft.com/office/officeart/2005/8/layout/process2" loCatId="process" qsTypeId="urn:microsoft.com/office/officeart/2005/8/quickstyle/simple4" qsCatId="simple" csTypeId="urn:microsoft.com/office/officeart/2005/8/colors/accent3_2" csCatId="accent3" phldr="1"/>
      <dgm:spPr/>
      <dgm:t>
        <a:bodyPr/>
        <a:lstStyle/>
        <a:p>
          <a:endParaRPr lang="sv-SE"/>
        </a:p>
      </dgm:t>
    </dgm:pt>
    <dgm:pt modelId="{CD579405-818A-4B42-9B23-767CC9A10744}" type="pres">
      <dgm:prSet presAssocID="{2BE14482-5A8E-4387-98E4-BA3FF391DAC2}" presName="linearFlow" presStyleCnt="0">
        <dgm:presLayoutVars>
          <dgm:resizeHandles val="exact"/>
        </dgm:presLayoutVars>
      </dgm:prSet>
      <dgm:spPr/>
    </dgm:pt>
  </dgm:ptLst>
  <dgm:cxnLst>
    <dgm:cxn modelId="{BBB95F1A-12CE-40A9-8E94-0E9C2C487A52}" type="presOf" srcId="{2BE14482-5A8E-4387-98E4-BA3FF391DAC2}" destId="{CD579405-818A-4B42-9B23-767CC9A10744}"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7E2931-CF3C-42BD-9375-7429C8419D6D}" type="doc">
      <dgm:prSet loTypeId="urn:microsoft.com/office/officeart/2005/8/layout/process1" loCatId="process" qsTypeId="urn:microsoft.com/office/officeart/2005/8/quickstyle/simple3" qsCatId="simple" csTypeId="urn:microsoft.com/office/officeart/2005/8/colors/accent4_2" csCatId="accent4" phldr="1"/>
      <dgm:spPr/>
      <dgm:t>
        <a:bodyPr/>
        <a:lstStyle/>
        <a:p>
          <a:endParaRPr lang="sv-SE"/>
        </a:p>
      </dgm:t>
    </dgm:pt>
    <dgm:pt modelId="{0BC1A1E7-CBC1-4D53-81BC-331995E0924D}">
      <dgm:prSet phldrT="[Text]" phldr="0"/>
      <dgm:spPr/>
      <dgm:t>
        <a:bodyPr/>
        <a:lstStyle/>
        <a:p>
          <a:r>
            <a:rPr lang="sv-SE" dirty="0"/>
            <a:t>Öppna uppsamlingskassen</a:t>
          </a:r>
        </a:p>
      </dgm:t>
    </dgm:pt>
    <dgm:pt modelId="{55CDF84E-0B81-4BF6-80DC-2EA55D184B72}" type="parTrans" cxnId="{AB349B3B-A511-4B95-AB7E-2338664FEAA7}">
      <dgm:prSet/>
      <dgm:spPr/>
      <dgm:t>
        <a:bodyPr/>
        <a:lstStyle/>
        <a:p>
          <a:endParaRPr lang="sv-SE"/>
        </a:p>
      </dgm:t>
    </dgm:pt>
    <dgm:pt modelId="{10ECA977-EF0F-43C1-88A0-EC3DC5B03DA6}" type="sibTrans" cxnId="{AB349B3B-A511-4B95-AB7E-2338664FEAA7}">
      <dgm:prSet/>
      <dgm:spPr/>
      <dgm:t>
        <a:bodyPr/>
        <a:lstStyle/>
        <a:p>
          <a:endParaRPr lang="sv-SE"/>
        </a:p>
      </dgm:t>
    </dgm:pt>
    <dgm:pt modelId="{6162B711-CB38-4B96-BF09-F79443ABED21}">
      <dgm:prSet phldrT="[Text]" phldr="0"/>
      <dgm:spPr/>
      <dgm:t>
        <a:bodyPr/>
        <a:lstStyle/>
        <a:p>
          <a:r>
            <a:rPr lang="sv-SE" dirty="0"/>
            <a:t>Kontrollera protokollet</a:t>
          </a:r>
        </a:p>
      </dgm:t>
    </dgm:pt>
    <dgm:pt modelId="{553FEFA7-B20A-4F56-A315-9EFD96B6DF11}" type="parTrans" cxnId="{53771317-BAB5-473F-8B40-E95D862558B3}">
      <dgm:prSet/>
      <dgm:spPr/>
      <dgm:t>
        <a:bodyPr/>
        <a:lstStyle/>
        <a:p>
          <a:endParaRPr lang="sv-SE"/>
        </a:p>
      </dgm:t>
    </dgm:pt>
    <dgm:pt modelId="{50A39AA1-4F0D-49FF-811B-5B33DD072A82}" type="sibTrans" cxnId="{53771317-BAB5-473F-8B40-E95D862558B3}">
      <dgm:prSet/>
      <dgm:spPr/>
      <dgm:t>
        <a:bodyPr/>
        <a:lstStyle/>
        <a:p>
          <a:endParaRPr lang="sv-SE"/>
        </a:p>
      </dgm:t>
    </dgm:pt>
    <dgm:pt modelId="{2B7979E3-5064-443A-83F2-6F6D02C01C2C}">
      <dgm:prSet phldrT="[Text]" phldr="0"/>
      <dgm:spPr/>
      <dgm:t>
        <a:bodyPr/>
        <a:lstStyle/>
        <a:p>
          <a:r>
            <a:rPr lang="sv-SE" dirty="0"/>
            <a:t>Kontrollera omslag</a:t>
          </a:r>
        </a:p>
      </dgm:t>
    </dgm:pt>
    <dgm:pt modelId="{B21F28E0-F015-4299-BB91-A52B04A781ED}" type="parTrans" cxnId="{6A68AEDB-37BB-408A-AD93-6590AC05685B}">
      <dgm:prSet/>
      <dgm:spPr/>
      <dgm:t>
        <a:bodyPr/>
        <a:lstStyle/>
        <a:p>
          <a:endParaRPr lang="sv-SE"/>
        </a:p>
      </dgm:t>
    </dgm:pt>
    <dgm:pt modelId="{F0F27B5A-0F36-4FF1-8251-8CB489C02B22}" type="sibTrans" cxnId="{6A68AEDB-37BB-408A-AD93-6590AC05685B}">
      <dgm:prSet/>
      <dgm:spPr/>
      <dgm:t>
        <a:bodyPr/>
        <a:lstStyle/>
        <a:p>
          <a:endParaRPr lang="sv-SE"/>
        </a:p>
      </dgm:t>
    </dgm:pt>
    <dgm:pt modelId="{C1EEA4BE-1AA7-45C9-AEF0-46367C411E85}">
      <dgm:prSet/>
      <dgm:spPr/>
      <dgm:t>
        <a:bodyPr/>
        <a:lstStyle/>
        <a:p>
          <a:r>
            <a:rPr lang="sv-SE" dirty="0"/>
            <a:t>Kvittens uppsamlingskasse</a:t>
          </a:r>
        </a:p>
      </dgm:t>
    </dgm:pt>
    <dgm:pt modelId="{A11E5394-BC1A-4993-9DC4-225AA94952D2}" type="parTrans" cxnId="{8D70FAE8-3C1B-4745-AFB4-6F6D24090BA6}">
      <dgm:prSet/>
      <dgm:spPr/>
      <dgm:t>
        <a:bodyPr/>
        <a:lstStyle/>
        <a:p>
          <a:endParaRPr lang="sv-SE"/>
        </a:p>
      </dgm:t>
    </dgm:pt>
    <dgm:pt modelId="{A3DFBDDA-9B55-49A5-80F5-1F52895BD8CF}" type="sibTrans" cxnId="{8D70FAE8-3C1B-4745-AFB4-6F6D24090BA6}">
      <dgm:prSet/>
      <dgm:spPr/>
      <dgm:t>
        <a:bodyPr/>
        <a:lstStyle/>
        <a:p>
          <a:endParaRPr lang="sv-SE"/>
        </a:p>
      </dgm:t>
    </dgm:pt>
    <dgm:pt modelId="{0788D6BB-528A-4F27-BB9A-73E3241E648B}">
      <dgm:prSet/>
      <dgm:spPr/>
      <dgm:t>
        <a:bodyPr/>
        <a:lstStyle/>
        <a:p>
          <a:r>
            <a:rPr lang="sv-SE"/>
            <a:t>Lägg i ny röd kasse</a:t>
          </a:r>
          <a:endParaRPr lang="sv-SE" dirty="0"/>
        </a:p>
      </dgm:t>
    </dgm:pt>
    <dgm:pt modelId="{55F80C6A-7EFA-4B7D-99CD-C470B54A3009}" type="parTrans" cxnId="{BCD3767A-5066-4527-988A-45D5EBC0E777}">
      <dgm:prSet/>
      <dgm:spPr/>
      <dgm:t>
        <a:bodyPr/>
        <a:lstStyle/>
        <a:p>
          <a:endParaRPr lang="sv-SE"/>
        </a:p>
      </dgm:t>
    </dgm:pt>
    <dgm:pt modelId="{BB5FFED3-A2EE-4FD4-B364-18842C479FC5}" type="sibTrans" cxnId="{BCD3767A-5066-4527-988A-45D5EBC0E777}">
      <dgm:prSet/>
      <dgm:spPr/>
      <dgm:t>
        <a:bodyPr/>
        <a:lstStyle/>
        <a:p>
          <a:endParaRPr lang="sv-SE"/>
        </a:p>
      </dgm:t>
    </dgm:pt>
    <dgm:pt modelId="{D2336ED3-9546-43B6-A998-3284EB33DCA6}" type="pres">
      <dgm:prSet presAssocID="{DD7E2931-CF3C-42BD-9375-7429C8419D6D}" presName="Name0" presStyleCnt="0">
        <dgm:presLayoutVars>
          <dgm:dir/>
          <dgm:resizeHandles val="exact"/>
        </dgm:presLayoutVars>
      </dgm:prSet>
      <dgm:spPr/>
    </dgm:pt>
    <dgm:pt modelId="{2C9BFBE6-909D-4F2A-B522-50CECFEE8F8B}" type="pres">
      <dgm:prSet presAssocID="{0BC1A1E7-CBC1-4D53-81BC-331995E0924D}" presName="node" presStyleLbl="node1" presStyleIdx="0" presStyleCnt="5">
        <dgm:presLayoutVars>
          <dgm:bulletEnabled val="1"/>
        </dgm:presLayoutVars>
      </dgm:prSet>
      <dgm:spPr/>
    </dgm:pt>
    <dgm:pt modelId="{CDC8749A-1770-4891-AC47-DB43EE619409}" type="pres">
      <dgm:prSet presAssocID="{10ECA977-EF0F-43C1-88A0-EC3DC5B03DA6}" presName="sibTrans" presStyleLbl="sibTrans2D1" presStyleIdx="0" presStyleCnt="4"/>
      <dgm:spPr/>
    </dgm:pt>
    <dgm:pt modelId="{DD033474-0C7C-4436-BC91-0494E38276EF}" type="pres">
      <dgm:prSet presAssocID="{10ECA977-EF0F-43C1-88A0-EC3DC5B03DA6}" presName="connectorText" presStyleLbl="sibTrans2D1" presStyleIdx="0" presStyleCnt="4"/>
      <dgm:spPr/>
    </dgm:pt>
    <dgm:pt modelId="{04804780-F254-4E01-9F67-A87353BA3B90}" type="pres">
      <dgm:prSet presAssocID="{6162B711-CB38-4B96-BF09-F79443ABED21}" presName="node" presStyleLbl="node1" presStyleIdx="1" presStyleCnt="5">
        <dgm:presLayoutVars>
          <dgm:bulletEnabled val="1"/>
        </dgm:presLayoutVars>
      </dgm:prSet>
      <dgm:spPr/>
    </dgm:pt>
    <dgm:pt modelId="{431E86DA-EB01-47B6-95E3-19F31C9DA80C}" type="pres">
      <dgm:prSet presAssocID="{50A39AA1-4F0D-49FF-811B-5B33DD072A82}" presName="sibTrans" presStyleLbl="sibTrans2D1" presStyleIdx="1" presStyleCnt="4"/>
      <dgm:spPr/>
    </dgm:pt>
    <dgm:pt modelId="{0918F22E-538F-41F0-AC48-489CC1B9BEB9}" type="pres">
      <dgm:prSet presAssocID="{50A39AA1-4F0D-49FF-811B-5B33DD072A82}" presName="connectorText" presStyleLbl="sibTrans2D1" presStyleIdx="1" presStyleCnt="4"/>
      <dgm:spPr/>
    </dgm:pt>
    <dgm:pt modelId="{DB6EB2C2-9C5D-42A6-985C-1C514778CB70}" type="pres">
      <dgm:prSet presAssocID="{2B7979E3-5064-443A-83F2-6F6D02C01C2C}" presName="node" presStyleLbl="node1" presStyleIdx="2" presStyleCnt="5">
        <dgm:presLayoutVars>
          <dgm:bulletEnabled val="1"/>
        </dgm:presLayoutVars>
      </dgm:prSet>
      <dgm:spPr/>
    </dgm:pt>
    <dgm:pt modelId="{6D3AA733-0DD9-46D2-88D8-764CE43A7878}" type="pres">
      <dgm:prSet presAssocID="{F0F27B5A-0F36-4FF1-8251-8CB489C02B22}" presName="sibTrans" presStyleLbl="sibTrans2D1" presStyleIdx="2" presStyleCnt="4"/>
      <dgm:spPr/>
    </dgm:pt>
    <dgm:pt modelId="{CAC5ED73-11DF-4F48-BE11-1980BBD1DC3D}" type="pres">
      <dgm:prSet presAssocID="{F0F27B5A-0F36-4FF1-8251-8CB489C02B22}" presName="connectorText" presStyleLbl="sibTrans2D1" presStyleIdx="2" presStyleCnt="4"/>
      <dgm:spPr/>
    </dgm:pt>
    <dgm:pt modelId="{9C372EA7-75BC-4B22-8329-C32A76EAA533}" type="pres">
      <dgm:prSet presAssocID="{C1EEA4BE-1AA7-45C9-AEF0-46367C411E85}" presName="node" presStyleLbl="node1" presStyleIdx="3" presStyleCnt="5">
        <dgm:presLayoutVars>
          <dgm:bulletEnabled val="1"/>
        </dgm:presLayoutVars>
      </dgm:prSet>
      <dgm:spPr/>
    </dgm:pt>
    <dgm:pt modelId="{756AA9EB-C657-4123-81F8-BF6B6ED73EE5}" type="pres">
      <dgm:prSet presAssocID="{A3DFBDDA-9B55-49A5-80F5-1F52895BD8CF}" presName="sibTrans" presStyleLbl="sibTrans2D1" presStyleIdx="3" presStyleCnt="4"/>
      <dgm:spPr/>
    </dgm:pt>
    <dgm:pt modelId="{DF30186F-963D-4CC9-9464-FBF1C7D8B422}" type="pres">
      <dgm:prSet presAssocID="{A3DFBDDA-9B55-49A5-80F5-1F52895BD8CF}" presName="connectorText" presStyleLbl="sibTrans2D1" presStyleIdx="3" presStyleCnt="4"/>
      <dgm:spPr/>
    </dgm:pt>
    <dgm:pt modelId="{B6220F26-CD8D-48CB-BB63-011D990F0EEB}" type="pres">
      <dgm:prSet presAssocID="{0788D6BB-528A-4F27-BB9A-73E3241E648B}" presName="node" presStyleLbl="node1" presStyleIdx="4" presStyleCnt="5">
        <dgm:presLayoutVars>
          <dgm:bulletEnabled val="1"/>
        </dgm:presLayoutVars>
      </dgm:prSet>
      <dgm:spPr/>
    </dgm:pt>
  </dgm:ptLst>
  <dgm:cxnLst>
    <dgm:cxn modelId="{07B07000-ABEA-425C-B30A-53B7D92BA174}" type="presOf" srcId="{50A39AA1-4F0D-49FF-811B-5B33DD072A82}" destId="{431E86DA-EB01-47B6-95E3-19F31C9DA80C}" srcOrd="0" destOrd="0" presId="urn:microsoft.com/office/officeart/2005/8/layout/process1"/>
    <dgm:cxn modelId="{53771317-BAB5-473F-8B40-E95D862558B3}" srcId="{DD7E2931-CF3C-42BD-9375-7429C8419D6D}" destId="{6162B711-CB38-4B96-BF09-F79443ABED21}" srcOrd="1" destOrd="0" parTransId="{553FEFA7-B20A-4F56-A315-9EFD96B6DF11}" sibTransId="{50A39AA1-4F0D-49FF-811B-5B33DD072A82}"/>
    <dgm:cxn modelId="{399EE01C-E5A2-451E-B16A-1B778379597A}" type="presOf" srcId="{10ECA977-EF0F-43C1-88A0-EC3DC5B03DA6}" destId="{DD033474-0C7C-4436-BC91-0494E38276EF}" srcOrd="1" destOrd="0" presId="urn:microsoft.com/office/officeart/2005/8/layout/process1"/>
    <dgm:cxn modelId="{C21ECC26-57D3-4181-85A0-FA3C50F9C412}" type="presOf" srcId="{2B7979E3-5064-443A-83F2-6F6D02C01C2C}" destId="{DB6EB2C2-9C5D-42A6-985C-1C514778CB70}" srcOrd="0" destOrd="0" presId="urn:microsoft.com/office/officeart/2005/8/layout/process1"/>
    <dgm:cxn modelId="{AB349B3B-A511-4B95-AB7E-2338664FEAA7}" srcId="{DD7E2931-CF3C-42BD-9375-7429C8419D6D}" destId="{0BC1A1E7-CBC1-4D53-81BC-331995E0924D}" srcOrd="0" destOrd="0" parTransId="{55CDF84E-0B81-4BF6-80DC-2EA55D184B72}" sibTransId="{10ECA977-EF0F-43C1-88A0-EC3DC5B03DA6}"/>
    <dgm:cxn modelId="{858A746E-4366-40BD-B52D-68A92D3B64CB}" type="presOf" srcId="{10ECA977-EF0F-43C1-88A0-EC3DC5B03DA6}" destId="{CDC8749A-1770-4891-AC47-DB43EE619409}" srcOrd="0" destOrd="0" presId="urn:microsoft.com/office/officeart/2005/8/layout/process1"/>
    <dgm:cxn modelId="{6921076F-CA1A-4BE5-8652-CEC64822E453}" type="presOf" srcId="{A3DFBDDA-9B55-49A5-80F5-1F52895BD8CF}" destId="{756AA9EB-C657-4123-81F8-BF6B6ED73EE5}" srcOrd="0" destOrd="0" presId="urn:microsoft.com/office/officeart/2005/8/layout/process1"/>
    <dgm:cxn modelId="{BCD3767A-5066-4527-988A-45D5EBC0E777}" srcId="{DD7E2931-CF3C-42BD-9375-7429C8419D6D}" destId="{0788D6BB-528A-4F27-BB9A-73E3241E648B}" srcOrd="4" destOrd="0" parTransId="{55F80C6A-7EFA-4B7D-99CD-C470B54A3009}" sibTransId="{BB5FFED3-A2EE-4FD4-B364-18842C479FC5}"/>
    <dgm:cxn modelId="{9D83B199-BD35-4BE8-8214-614F60127ED8}" type="presOf" srcId="{F0F27B5A-0F36-4FF1-8251-8CB489C02B22}" destId="{6D3AA733-0DD9-46D2-88D8-764CE43A7878}" srcOrd="0" destOrd="0" presId="urn:microsoft.com/office/officeart/2005/8/layout/process1"/>
    <dgm:cxn modelId="{667FAB9B-4249-4D2E-9883-7E50CAD88F07}" type="presOf" srcId="{DD7E2931-CF3C-42BD-9375-7429C8419D6D}" destId="{D2336ED3-9546-43B6-A998-3284EB33DCA6}" srcOrd="0" destOrd="0" presId="urn:microsoft.com/office/officeart/2005/8/layout/process1"/>
    <dgm:cxn modelId="{7CC1C4A5-8A98-4237-9982-1948BFAC0D42}" type="presOf" srcId="{F0F27B5A-0F36-4FF1-8251-8CB489C02B22}" destId="{CAC5ED73-11DF-4F48-BE11-1980BBD1DC3D}" srcOrd="1" destOrd="0" presId="urn:microsoft.com/office/officeart/2005/8/layout/process1"/>
    <dgm:cxn modelId="{1A7E9BB1-E3F4-476B-B6BD-498FF7F4E27D}" type="presOf" srcId="{6162B711-CB38-4B96-BF09-F79443ABED21}" destId="{04804780-F254-4E01-9F67-A87353BA3B90}" srcOrd="0" destOrd="0" presId="urn:microsoft.com/office/officeart/2005/8/layout/process1"/>
    <dgm:cxn modelId="{6A68AEDB-37BB-408A-AD93-6590AC05685B}" srcId="{DD7E2931-CF3C-42BD-9375-7429C8419D6D}" destId="{2B7979E3-5064-443A-83F2-6F6D02C01C2C}" srcOrd="2" destOrd="0" parTransId="{B21F28E0-F015-4299-BB91-A52B04A781ED}" sibTransId="{F0F27B5A-0F36-4FF1-8251-8CB489C02B22}"/>
    <dgm:cxn modelId="{6D7877DF-B817-4AE3-ADBD-2FE61DEE10ED}" type="presOf" srcId="{A3DFBDDA-9B55-49A5-80F5-1F52895BD8CF}" destId="{DF30186F-963D-4CC9-9464-FBF1C7D8B422}" srcOrd="1" destOrd="0" presId="urn:microsoft.com/office/officeart/2005/8/layout/process1"/>
    <dgm:cxn modelId="{C4E2CCE8-C80E-460E-9B90-FE57E5C81D0A}" type="presOf" srcId="{0BC1A1E7-CBC1-4D53-81BC-331995E0924D}" destId="{2C9BFBE6-909D-4F2A-B522-50CECFEE8F8B}" srcOrd="0" destOrd="0" presId="urn:microsoft.com/office/officeart/2005/8/layout/process1"/>
    <dgm:cxn modelId="{8D70FAE8-3C1B-4745-AFB4-6F6D24090BA6}" srcId="{DD7E2931-CF3C-42BD-9375-7429C8419D6D}" destId="{C1EEA4BE-1AA7-45C9-AEF0-46367C411E85}" srcOrd="3" destOrd="0" parTransId="{A11E5394-BC1A-4993-9DC4-225AA94952D2}" sibTransId="{A3DFBDDA-9B55-49A5-80F5-1F52895BD8CF}"/>
    <dgm:cxn modelId="{2E287CF3-33D1-4159-92AD-18216263F1E4}" type="presOf" srcId="{C1EEA4BE-1AA7-45C9-AEF0-46367C411E85}" destId="{9C372EA7-75BC-4B22-8329-C32A76EAA533}" srcOrd="0" destOrd="0" presId="urn:microsoft.com/office/officeart/2005/8/layout/process1"/>
    <dgm:cxn modelId="{4B75BCF5-C9DC-4453-8FC2-255DA3D73785}" type="presOf" srcId="{0788D6BB-528A-4F27-BB9A-73E3241E648B}" destId="{B6220F26-CD8D-48CB-BB63-011D990F0EEB}" srcOrd="0" destOrd="0" presId="urn:microsoft.com/office/officeart/2005/8/layout/process1"/>
    <dgm:cxn modelId="{75A41BF7-5868-4D65-ABE2-BA8FF59D39E3}" type="presOf" srcId="{50A39AA1-4F0D-49FF-811B-5B33DD072A82}" destId="{0918F22E-538F-41F0-AC48-489CC1B9BEB9}" srcOrd="1" destOrd="0" presId="urn:microsoft.com/office/officeart/2005/8/layout/process1"/>
    <dgm:cxn modelId="{4E599263-1998-4DD8-9280-324A6CAF4F6F}" type="presParOf" srcId="{D2336ED3-9546-43B6-A998-3284EB33DCA6}" destId="{2C9BFBE6-909D-4F2A-B522-50CECFEE8F8B}" srcOrd="0" destOrd="0" presId="urn:microsoft.com/office/officeart/2005/8/layout/process1"/>
    <dgm:cxn modelId="{BAB8AB8D-5033-4FFC-9481-55BF7D9E7626}" type="presParOf" srcId="{D2336ED3-9546-43B6-A998-3284EB33DCA6}" destId="{CDC8749A-1770-4891-AC47-DB43EE619409}" srcOrd="1" destOrd="0" presId="urn:microsoft.com/office/officeart/2005/8/layout/process1"/>
    <dgm:cxn modelId="{16AB5157-D85F-4825-BF0A-1E0423054095}" type="presParOf" srcId="{CDC8749A-1770-4891-AC47-DB43EE619409}" destId="{DD033474-0C7C-4436-BC91-0494E38276EF}" srcOrd="0" destOrd="0" presId="urn:microsoft.com/office/officeart/2005/8/layout/process1"/>
    <dgm:cxn modelId="{8CE50AE9-E226-4326-8DE5-531E2CB1F91D}" type="presParOf" srcId="{D2336ED3-9546-43B6-A998-3284EB33DCA6}" destId="{04804780-F254-4E01-9F67-A87353BA3B90}" srcOrd="2" destOrd="0" presId="urn:microsoft.com/office/officeart/2005/8/layout/process1"/>
    <dgm:cxn modelId="{C4E6D12F-1406-4D60-8DFB-AEFECD9D253D}" type="presParOf" srcId="{D2336ED3-9546-43B6-A998-3284EB33DCA6}" destId="{431E86DA-EB01-47B6-95E3-19F31C9DA80C}" srcOrd="3" destOrd="0" presId="urn:microsoft.com/office/officeart/2005/8/layout/process1"/>
    <dgm:cxn modelId="{A0A54A9B-97AB-4B1B-A829-C89AC4953791}" type="presParOf" srcId="{431E86DA-EB01-47B6-95E3-19F31C9DA80C}" destId="{0918F22E-538F-41F0-AC48-489CC1B9BEB9}" srcOrd="0" destOrd="0" presId="urn:microsoft.com/office/officeart/2005/8/layout/process1"/>
    <dgm:cxn modelId="{E153183B-E957-406A-88D6-E6DCC55A638A}" type="presParOf" srcId="{D2336ED3-9546-43B6-A998-3284EB33DCA6}" destId="{DB6EB2C2-9C5D-42A6-985C-1C514778CB70}" srcOrd="4" destOrd="0" presId="urn:microsoft.com/office/officeart/2005/8/layout/process1"/>
    <dgm:cxn modelId="{3FFD0ABB-F1D3-4F67-BC17-9644069716CD}" type="presParOf" srcId="{D2336ED3-9546-43B6-A998-3284EB33DCA6}" destId="{6D3AA733-0DD9-46D2-88D8-764CE43A7878}" srcOrd="5" destOrd="0" presId="urn:microsoft.com/office/officeart/2005/8/layout/process1"/>
    <dgm:cxn modelId="{929876B8-0CE1-4539-87CD-80ECFC645163}" type="presParOf" srcId="{6D3AA733-0DD9-46D2-88D8-764CE43A7878}" destId="{CAC5ED73-11DF-4F48-BE11-1980BBD1DC3D}" srcOrd="0" destOrd="0" presId="urn:microsoft.com/office/officeart/2005/8/layout/process1"/>
    <dgm:cxn modelId="{60D66EE3-A67B-4625-A18D-7905DE81D21C}" type="presParOf" srcId="{D2336ED3-9546-43B6-A998-3284EB33DCA6}" destId="{9C372EA7-75BC-4B22-8329-C32A76EAA533}" srcOrd="6" destOrd="0" presId="urn:microsoft.com/office/officeart/2005/8/layout/process1"/>
    <dgm:cxn modelId="{8DCDB4AC-F806-4806-B5DF-BCEB0B4077EF}" type="presParOf" srcId="{D2336ED3-9546-43B6-A998-3284EB33DCA6}" destId="{756AA9EB-C657-4123-81F8-BF6B6ED73EE5}" srcOrd="7" destOrd="0" presId="urn:microsoft.com/office/officeart/2005/8/layout/process1"/>
    <dgm:cxn modelId="{01ABA29B-82B8-4E4F-9C3A-EDFC09C9BC85}" type="presParOf" srcId="{756AA9EB-C657-4123-81F8-BF6B6ED73EE5}" destId="{DF30186F-963D-4CC9-9464-FBF1C7D8B422}" srcOrd="0" destOrd="0" presId="urn:microsoft.com/office/officeart/2005/8/layout/process1"/>
    <dgm:cxn modelId="{7B6165F2-C93A-4922-A4CA-7C59D94C9A86}" type="presParOf" srcId="{D2336ED3-9546-43B6-A998-3284EB33DCA6}" destId="{B6220F26-CD8D-48CB-BB63-011D990F0EEB}" srcOrd="8"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762C8-6876-47D3-942A-7E0698D9D3B4}" type="doc">
      <dgm:prSet loTypeId="urn:microsoft.com/office/officeart/2005/8/layout/process1" loCatId="process" qsTypeId="urn:microsoft.com/office/officeart/2005/8/quickstyle/simple3" qsCatId="simple" csTypeId="urn:microsoft.com/office/officeart/2005/8/colors/accent4_2" csCatId="accent4" phldr="1"/>
      <dgm:spPr/>
      <dgm:t>
        <a:bodyPr/>
        <a:lstStyle/>
        <a:p>
          <a:endParaRPr lang="sv-SE"/>
        </a:p>
      </dgm:t>
    </dgm:pt>
    <dgm:pt modelId="{1D68EFF1-FFD2-434A-AF4E-8D5C5D2A8B6E}">
      <dgm:prSet phldrT="[Text]" phldr="0"/>
      <dgm:spPr/>
      <dgm:t>
        <a:bodyPr/>
        <a:lstStyle/>
        <a:p>
          <a:r>
            <a:rPr lang="sv-SE" dirty="0"/>
            <a:t>Öppna gul </a:t>
          </a:r>
          <a:r>
            <a:rPr lang="sv-SE" dirty="0" err="1"/>
            <a:t>valkasse</a:t>
          </a:r>
          <a:endParaRPr lang="sv-SE" dirty="0"/>
        </a:p>
      </dgm:t>
    </dgm:pt>
    <dgm:pt modelId="{48D180E5-7638-45FB-AF5F-8A74FED1DFF5}" type="parTrans" cxnId="{EFA7E022-5B45-4CBE-ADDC-F4A47BF3ACD3}">
      <dgm:prSet/>
      <dgm:spPr/>
      <dgm:t>
        <a:bodyPr/>
        <a:lstStyle/>
        <a:p>
          <a:endParaRPr lang="sv-SE"/>
        </a:p>
      </dgm:t>
    </dgm:pt>
    <dgm:pt modelId="{8ECC5E05-5AA0-4F9B-8679-BE593C926F64}" type="sibTrans" cxnId="{EFA7E022-5B45-4CBE-ADDC-F4A47BF3ACD3}">
      <dgm:prSet/>
      <dgm:spPr/>
      <dgm:t>
        <a:bodyPr/>
        <a:lstStyle/>
        <a:p>
          <a:endParaRPr lang="sv-SE"/>
        </a:p>
      </dgm:t>
    </dgm:pt>
    <dgm:pt modelId="{4E2E67FF-D9B6-4E65-BCF9-D66FB340D81D}">
      <dgm:prSet phldrT="[Text]" phldr="0"/>
      <dgm:spPr/>
      <dgm:t>
        <a:bodyPr/>
        <a:lstStyle/>
        <a:p>
          <a:r>
            <a:rPr lang="sv-SE" dirty="0"/>
            <a:t>Kontrollera resultatbilagan</a:t>
          </a:r>
        </a:p>
      </dgm:t>
    </dgm:pt>
    <dgm:pt modelId="{2D57BA88-D9F4-4189-A8D5-B8D8FDC4DE95}" type="parTrans" cxnId="{5E5F928A-0998-4381-A72E-7E7C124546BC}">
      <dgm:prSet/>
      <dgm:spPr/>
      <dgm:t>
        <a:bodyPr/>
        <a:lstStyle/>
        <a:p>
          <a:endParaRPr lang="sv-SE"/>
        </a:p>
      </dgm:t>
    </dgm:pt>
    <dgm:pt modelId="{85A0B0B8-516E-4E0D-9E7B-930C6F369A60}" type="sibTrans" cxnId="{5E5F928A-0998-4381-A72E-7E7C124546BC}">
      <dgm:prSet/>
      <dgm:spPr/>
      <dgm:t>
        <a:bodyPr/>
        <a:lstStyle/>
        <a:p>
          <a:endParaRPr lang="sv-SE"/>
        </a:p>
      </dgm:t>
    </dgm:pt>
    <dgm:pt modelId="{5932C1EE-D923-45C0-B652-778954F5E09D}">
      <dgm:prSet phldrT="[Text]" phldr="0"/>
      <dgm:spPr/>
      <dgm:t>
        <a:bodyPr/>
        <a:lstStyle/>
        <a:p>
          <a:r>
            <a:rPr lang="sv-SE" dirty="0"/>
            <a:t>Kontrollera omslagen</a:t>
          </a:r>
        </a:p>
      </dgm:t>
    </dgm:pt>
    <dgm:pt modelId="{BC639FE5-B440-4683-A9D7-9F495713875F}" type="parTrans" cxnId="{8155B455-91CE-4966-BAD6-02CC36291D48}">
      <dgm:prSet/>
      <dgm:spPr/>
      <dgm:t>
        <a:bodyPr/>
        <a:lstStyle/>
        <a:p>
          <a:endParaRPr lang="sv-SE"/>
        </a:p>
      </dgm:t>
    </dgm:pt>
    <dgm:pt modelId="{EC97A4AE-7D1D-47A6-8DC7-C7E1223DC705}" type="sibTrans" cxnId="{8155B455-91CE-4966-BAD6-02CC36291D48}">
      <dgm:prSet/>
      <dgm:spPr/>
      <dgm:t>
        <a:bodyPr/>
        <a:lstStyle/>
        <a:p>
          <a:endParaRPr lang="sv-SE"/>
        </a:p>
      </dgm:t>
    </dgm:pt>
    <dgm:pt modelId="{EEE08ACA-C424-4C7A-AB5D-714579E932E1}">
      <dgm:prSet phldrT="[Text]" phldr="0"/>
      <dgm:spPr/>
      <dgm:t>
        <a:bodyPr/>
        <a:lstStyle/>
        <a:p>
          <a:r>
            <a:rPr lang="sv-SE"/>
            <a:t>Kontrollera vit valkasse</a:t>
          </a:r>
          <a:endParaRPr lang="sv-SE" dirty="0"/>
        </a:p>
      </dgm:t>
    </dgm:pt>
    <dgm:pt modelId="{56047504-E06F-4E52-AECC-C336C7CDB84E}" type="parTrans" cxnId="{C7DA94C0-4A4C-4131-BD10-7D9C58D22A30}">
      <dgm:prSet/>
      <dgm:spPr/>
      <dgm:t>
        <a:bodyPr/>
        <a:lstStyle/>
        <a:p>
          <a:endParaRPr lang="sv-SE"/>
        </a:p>
      </dgm:t>
    </dgm:pt>
    <dgm:pt modelId="{0E01B87F-C00E-4A35-B5F5-7DD46ED29A70}" type="sibTrans" cxnId="{C7DA94C0-4A4C-4131-BD10-7D9C58D22A30}">
      <dgm:prSet/>
      <dgm:spPr/>
      <dgm:t>
        <a:bodyPr/>
        <a:lstStyle/>
        <a:p>
          <a:endParaRPr lang="sv-SE"/>
        </a:p>
      </dgm:t>
    </dgm:pt>
    <dgm:pt modelId="{94040594-836C-4858-8252-628F57E67C78}">
      <dgm:prSet phldrT="[Text]" phldr="0"/>
      <dgm:spPr/>
      <dgm:t>
        <a:bodyPr/>
        <a:lstStyle/>
        <a:p>
          <a:r>
            <a:rPr lang="sv-SE" dirty="0"/>
            <a:t>Kontrollera </a:t>
          </a:r>
          <a:r>
            <a:rPr lang="sv-SE"/>
            <a:t>blå valkasse</a:t>
          </a:r>
          <a:endParaRPr lang="sv-SE" dirty="0"/>
        </a:p>
      </dgm:t>
    </dgm:pt>
    <dgm:pt modelId="{C2FF6BDD-0B56-4132-8A1C-EEF5783BCEEF}" type="parTrans" cxnId="{C6BFFC74-19BD-4D9A-9C98-E2113E9C5D20}">
      <dgm:prSet/>
      <dgm:spPr/>
      <dgm:t>
        <a:bodyPr/>
        <a:lstStyle/>
        <a:p>
          <a:endParaRPr lang="sv-SE"/>
        </a:p>
      </dgm:t>
    </dgm:pt>
    <dgm:pt modelId="{B9CEDFA8-1BF6-4FE6-A35C-CE3EAAFEFDE1}" type="sibTrans" cxnId="{C6BFFC74-19BD-4D9A-9C98-E2113E9C5D20}">
      <dgm:prSet/>
      <dgm:spPr/>
      <dgm:t>
        <a:bodyPr/>
        <a:lstStyle/>
        <a:p>
          <a:endParaRPr lang="sv-SE"/>
        </a:p>
      </dgm:t>
    </dgm:pt>
    <dgm:pt modelId="{0BA8B969-8787-4CF9-B9C0-F0C1F83A50FB}" type="pres">
      <dgm:prSet presAssocID="{4D6762C8-6876-47D3-942A-7E0698D9D3B4}" presName="Name0" presStyleCnt="0">
        <dgm:presLayoutVars>
          <dgm:dir/>
          <dgm:resizeHandles val="exact"/>
        </dgm:presLayoutVars>
      </dgm:prSet>
      <dgm:spPr/>
    </dgm:pt>
    <dgm:pt modelId="{CF24A337-5E64-491E-B8A4-EB18E6A484BE}" type="pres">
      <dgm:prSet presAssocID="{1D68EFF1-FFD2-434A-AF4E-8D5C5D2A8B6E}" presName="node" presStyleLbl="node1" presStyleIdx="0" presStyleCnt="5" custLinFactX="-34241" custLinFactNeighborX="-100000" custLinFactNeighborY="-367">
        <dgm:presLayoutVars>
          <dgm:bulletEnabled val="1"/>
        </dgm:presLayoutVars>
      </dgm:prSet>
      <dgm:spPr/>
    </dgm:pt>
    <dgm:pt modelId="{5BCEB997-5143-45AD-99F4-57220B95E24C}" type="pres">
      <dgm:prSet presAssocID="{8ECC5E05-5AA0-4F9B-8679-BE593C926F64}" presName="sibTrans" presStyleLbl="sibTrans2D1" presStyleIdx="0" presStyleCnt="4"/>
      <dgm:spPr/>
    </dgm:pt>
    <dgm:pt modelId="{ED773BC3-26E1-464A-A6D1-C9630F3C967E}" type="pres">
      <dgm:prSet presAssocID="{8ECC5E05-5AA0-4F9B-8679-BE593C926F64}" presName="connectorText" presStyleLbl="sibTrans2D1" presStyleIdx="0" presStyleCnt="4"/>
      <dgm:spPr/>
    </dgm:pt>
    <dgm:pt modelId="{55B78085-54B6-4B07-B098-3CC775542FEA}" type="pres">
      <dgm:prSet presAssocID="{4E2E67FF-D9B6-4E65-BCF9-D66FB340D81D}" presName="node" presStyleLbl="node1" presStyleIdx="1" presStyleCnt="5">
        <dgm:presLayoutVars>
          <dgm:bulletEnabled val="1"/>
        </dgm:presLayoutVars>
      </dgm:prSet>
      <dgm:spPr/>
    </dgm:pt>
    <dgm:pt modelId="{FD1B754D-024B-447D-AE1A-D7C36630E8FD}" type="pres">
      <dgm:prSet presAssocID="{85A0B0B8-516E-4E0D-9E7B-930C6F369A60}" presName="sibTrans" presStyleLbl="sibTrans2D1" presStyleIdx="1" presStyleCnt="4"/>
      <dgm:spPr/>
    </dgm:pt>
    <dgm:pt modelId="{DC878BBF-2AD0-425F-BE82-C5DF8C843DA4}" type="pres">
      <dgm:prSet presAssocID="{85A0B0B8-516E-4E0D-9E7B-930C6F369A60}" presName="connectorText" presStyleLbl="sibTrans2D1" presStyleIdx="1" presStyleCnt="4"/>
      <dgm:spPr/>
    </dgm:pt>
    <dgm:pt modelId="{4DEC8A3E-CE00-4D78-BBEB-69AEC1628858}" type="pres">
      <dgm:prSet presAssocID="{5932C1EE-D923-45C0-B652-778954F5E09D}" presName="node" presStyleLbl="node1" presStyleIdx="2" presStyleCnt="5">
        <dgm:presLayoutVars>
          <dgm:bulletEnabled val="1"/>
        </dgm:presLayoutVars>
      </dgm:prSet>
      <dgm:spPr/>
    </dgm:pt>
    <dgm:pt modelId="{8569BBD6-BC4F-47D2-91B0-73A043943375}" type="pres">
      <dgm:prSet presAssocID="{EC97A4AE-7D1D-47A6-8DC7-C7E1223DC705}" presName="sibTrans" presStyleLbl="sibTrans2D1" presStyleIdx="2" presStyleCnt="4"/>
      <dgm:spPr/>
    </dgm:pt>
    <dgm:pt modelId="{16A58EAF-344A-45C5-8200-9CD5D1D140C1}" type="pres">
      <dgm:prSet presAssocID="{EC97A4AE-7D1D-47A6-8DC7-C7E1223DC705}" presName="connectorText" presStyleLbl="sibTrans2D1" presStyleIdx="2" presStyleCnt="4"/>
      <dgm:spPr/>
    </dgm:pt>
    <dgm:pt modelId="{56D5C2A4-5490-49F8-9521-C54E35498D18}" type="pres">
      <dgm:prSet presAssocID="{EEE08ACA-C424-4C7A-AB5D-714579E932E1}" presName="node" presStyleLbl="node1" presStyleIdx="3" presStyleCnt="5">
        <dgm:presLayoutVars>
          <dgm:bulletEnabled val="1"/>
        </dgm:presLayoutVars>
      </dgm:prSet>
      <dgm:spPr/>
    </dgm:pt>
    <dgm:pt modelId="{A260DEA1-F134-471E-AB7F-3F99DCF0299D}" type="pres">
      <dgm:prSet presAssocID="{0E01B87F-C00E-4A35-B5F5-7DD46ED29A70}" presName="sibTrans" presStyleLbl="sibTrans2D1" presStyleIdx="3" presStyleCnt="4"/>
      <dgm:spPr/>
    </dgm:pt>
    <dgm:pt modelId="{EF944167-8B64-4064-983C-CD57C6BCB8F0}" type="pres">
      <dgm:prSet presAssocID="{0E01B87F-C00E-4A35-B5F5-7DD46ED29A70}" presName="connectorText" presStyleLbl="sibTrans2D1" presStyleIdx="3" presStyleCnt="4"/>
      <dgm:spPr/>
    </dgm:pt>
    <dgm:pt modelId="{239112CA-7F2F-447A-9A62-080F6CD6EF98}" type="pres">
      <dgm:prSet presAssocID="{94040594-836C-4858-8252-628F57E67C78}" presName="node" presStyleLbl="node1" presStyleIdx="4" presStyleCnt="5">
        <dgm:presLayoutVars>
          <dgm:bulletEnabled val="1"/>
        </dgm:presLayoutVars>
      </dgm:prSet>
      <dgm:spPr/>
    </dgm:pt>
  </dgm:ptLst>
  <dgm:cxnLst>
    <dgm:cxn modelId="{AE8C301C-543A-4BDC-8EDA-ACE2ABBFBB2A}" type="presOf" srcId="{0E01B87F-C00E-4A35-B5F5-7DD46ED29A70}" destId="{EF944167-8B64-4064-983C-CD57C6BCB8F0}" srcOrd="1" destOrd="0" presId="urn:microsoft.com/office/officeart/2005/8/layout/process1"/>
    <dgm:cxn modelId="{EFA7E022-5B45-4CBE-ADDC-F4A47BF3ACD3}" srcId="{4D6762C8-6876-47D3-942A-7E0698D9D3B4}" destId="{1D68EFF1-FFD2-434A-AF4E-8D5C5D2A8B6E}" srcOrd="0" destOrd="0" parTransId="{48D180E5-7638-45FB-AF5F-8A74FED1DFF5}" sibTransId="{8ECC5E05-5AA0-4F9B-8679-BE593C926F64}"/>
    <dgm:cxn modelId="{F3C1172E-AB3A-4468-8EAE-BFD953E4B77B}" type="presOf" srcId="{94040594-836C-4858-8252-628F57E67C78}" destId="{239112CA-7F2F-447A-9A62-080F6CD6EF98}" srcOrd="0" destOrd="0" presId="urn:microsoft.com/office/officeart/2005/8/layout/process1"/>
    <dgm:cxn modelId="{ED608B31-C2E8-4B6D-B754-326C7DA163AF}" type="presOf" srcId="{8ECC5E05-5AA0-4F9B-8679-BE593C926F64}" destId="{ED773BC3-26E1-464A-A6D1-C9630F3C967E}" srcOrd="1" destOrd="0" presId="urn:microsoft.com/office/officeart/2005/8/layout/process1"/>
    <dgm:cxn modelId="{CD3A1041-7DF5-41EB-B7FA-83288458EEE8}" type="presOf" srcId="{1D68EFF1-FFD2-434A-AF4E-8D5C5D2A8B6E}" destId="{CF24A337-5E64-491E-B8A4-EB18E6A484BE}" srcOrd="0" destOrd="0" presId="urn:microsoft.com/office/officeart/2005/8/layout/process1"/>
    <dgm:cxn modelId="{7F624C69-CF1B-4D01-AC96-166759E3F214}" type="presOf" srcId="{EC97A4AE-7D1D-47A6-8DC7-C7E1223DC705}" destId="{16A58EAF-344A-45C5-8200-9CD5D1D140C1}" srcOrd="1" destOrd="0" presId="urn:microsoft.com/office/officeart/2005/8/layout/process1"/>
    <dgm:cxn modelId="{7772D94A-C259-4BA3-9F62-F66976D615AF}" type="presOf" srcId="{0E01B87F-C00E-4A35-B5F5-7DD46ED29A70}" destId="{A260DEA1-F134-471E-AB7F-3F99DCF0299D}" srcOrd="0" destOrd="0" presId="urn:microsoft.com/office/officeart/2005/8/layout/process1"/>
    <dgm:cxn modelId="{52960873-CEF9-4854-9133-F726C9D2FB58}" type="presOf" srcId="{8ECC5E05-5AA0-4F9B-8679-BE593C926F64}" destId="{5BCEB997-5143-45AD-99F4-57220B95E24C}" srcOrd="0" destOrd="0" presId="urn:microsoft.com/office/officeart/2005/8/layout/process1"/>
    <dgm:cxn modelId="{C6BFFC74-19BD-4D9A-9C98-E2113E9C5D20}" srcId="{4D6762C8-6876-47D3-942A-7E0698D9D3B4}" destId="{94040594-836C-4858-8252-628F57E67C78}" srcOrd="4" destOrd="0" parTransId="{C2FF6BDD-0B56-4132-8A1C-EEF5783BCEEF}" sibTransId="{B9CEDFA8-1BF6-4FE6-A35C-CE3EAAFEFDE1}"/>
    <dgm:cxn modelId="{E668B055-F527-4D1C-93F2-6567E61F057C}" type="presOf" srcId="{EEE08ACA-C424-4C7A-AB5D-714579E932E1}" destId="{56D5C2A4-5490-49F8-9521-C54E35498D18}" srcOrd="0" destOrd="0" presId="urn:microsoft.com/office/officeart/2005/8/layout/process1"/>
    <dgm:cxn modelId="{8155B455-91CE-4966-BAD6-02CC36291D48}" srcId="{4D6762C8-6876-47D3-942A-7E0698D9D3B4}" destId="{5932C1EE-D923-45C0-B652-778954F5E09D}" srcOrd="2" destOrd="0" parTransId="{BC639FE5-B440-4683-A9D7-9F495713875F}" sibTransId="{EC97A4AE-7D1D-47A6-8DC7-C7E1223DC705}"/>
    <dgm:cxn modelId="{5E5F928A-0998-4381-A72E-7E7C124546BC}" srcId="{4D6762C8-6876-47D3-942A-7E0698D9D3B4}" destId="{4E2E67FF-D9B6-4E65-BCF9-D66FB340D81D}" srcOrd="1" destOrd="0" parTransId="{2D57BA88-D9F4-4189-A8D5-B8D8FDC4DE95}" sibTransId="{85A0B0B8-516E-4E0D-9E7B-930C6F369A60}"/>
    <dgm:cxn modelId="{7282F097-FEE5-4FD9-963F-60F0288576ED}" type="presOf" srcId="{5932C1EE-D923-45C0-B652-778954F5E09D}" destId="{4DEC8A3E-CE00-4D78-BBEB-69AEC1628858}" srcOrd="0" destOrd="0" presId="urn:microsoft.com/office/officeart/2005/8/layout/process1"/>
    <dgm:cxn modelId="{C822C19A-D773-4971-B4C1-70C0A8B01EA9}" type="presOf" srcId="{4E2E67FF-D9B6-4E65-BCF9-D66FB340D81D}" destId="{55B78085-54B6-4B07-B098-3CC775542FEA}" srcOrd="0" destOrd="0" presId="urn:microsoft.com/office/officeart/2005/8/layout/process1"/>
    <dgm:cxn modelId="{876E819D-3CD2-4D86-901D-973FEE95EAB2}" type="presOf" srcId="{85A0B0B8-516E-4E0D-9E7B-930C6F369A60}" destId="{DC878BBF-2AD0-425F-BE82-C5DF8C843DA4}" srcOrd="1" destOrd="0" presId="urn:microsoft.com/office/officeart/2005/8/layout/process1"/>
    <dgm:cxn modelId="{7261E2A9-72C8-4A62-BBF1-F936B04C59A6}" type="presOf" srcId="{4D6762C8-6876-47D3-942A-7E0698D9D3B4}" destId="{0BA8B969-8787-4CF9-B9C0-F0C1F83A50FB}" srcOrd="0" destOrd="0" presId="urn:microsoft.com/office/officeart/2005/8/layout/process1"/>
    <dgm:cxn modelId="{07A226AD-E2EE-487F-88F5-290548FF3B33}" type="presOf" srcId="{85A0B0B8-516E-4E0D-9E7B-930C6F369A60}" destId="{FD1B754D-024B-447D-AE1A-D7C36630E8FD}" srcOrd="0" destOrd="0" presId="urn:microsoft.com/office/officeart/2005/8/layout/process1"/>
    <dgm:cxn modelId="{C7DA94C0-4A4C-4131-BD10-7D9C58D22A30}" srcId="{4D6762C8-6876-47D3-942A-7E0698D9D3B4}" destId="{EEE08ACA-C424-4C7A-AB5D-714579E932E1}" srcOrd="3" destOrd="0" parTransId="{56047504-E06F-4E52-AECC-C336C7CDB84E}" sibTransId="{0E01B87F-C00E-4A35-B5F5-7DD46ED29A70}"/>
    <dgm:cxn modelId="{97780ED0-1D15-4788-A7E9-27B4DCEB05C8}" type="presOf" srcId="{EC97A4AE-7D1D-47A6-8DC7-C7E1223DC705}" destId="{8569BBD6-BC4F-47D2-91B0-73A043943375}" srcOrd="0" destOrd="0" presId="urn:microsoft.com/office/officeart/2005/8/layout/process1"/>
    <dgm:cxn modelId="{0B2A8958-E726-4EE8-AACC-4E2A31F10005}" type="presParOf" srcId="{0BA8B969-8787-4CF9-B9C0-F0C1F83A50FB}" destId="{CF24A337-5E64-491E-B8A4-EB18E6A484BE}" srcOrd="0" destOrd="0" presId="urn:microsoft.com/office/officeart/2005/8/layout/process1"/>
    <dgm:cxn modelId="{0D9993C1-3311-4574-A3E2-C5A96DBBB3EE}" type="presParOf" srcId="{0BA8B969-8787-4CF9-B9C0-F0C1F83A50FB}" destId="{5BCEB997-5143-45AD-99F4-57220B95E24C}" srcOrd="1" destOrd="0" presId="urn:microsoft.com/office/officeart/2005/8/layout/process1"/>
    <dgm:cxn modelId="{74480D5B-FEED-4139-B2B1-06DD62A1FB5B}" type="presParOf" srcId="{5BCEB997-5143-45AD-99F4-57220B95E24C}" destId="{ED773BC3-26E1-464A-A6D1-C9630F3C967E}" srcOrd="0" destOrd="0" presId="urn:microsoft.com/office/officeart/2005/8/layout/process1"/>
    <dgm:cxn modelId="{D210C646-77DD-47DD-A896-24D1A4271586}" type="presParOf" srcId="{0BA8B969-8787-4CF9-B9C0-F0C1F83A50FB}" destId="{55B78085-54B6-4B07-B098-3CC775542FEA}" srcOrd="2" destOrd="0" presId="urn:microsoft.com/office/officeart/2005/8/layout/process1"/>
    <dgm:cxn modelId="{9EA45C4F-B261-4595-B8D4-C07A03FDFDBF}" type="presParOf" srcId="{0BA8B969-8787-4CF9-B9C0-F0C1F83A50FB}" destId="{FD1B754D-024B-447D-AE1A-D7C36630E8FD}" srcOrd="3" destOrd="0" presId="urn:microsoft.com/office/officeart/2005/8/layout/process1"/>
    <dgm:cxn modelId="{4106BD0D-76B9-47CE-B2E8-3B6378318195}" type="presParOf" srcId="{FD1B754D-024B-447D-AE1A-D7C36630E8FD}" destId="{DC878BBF-2AD0-425F-BE82-C5DF8C843DA4}" srcOrd="0" destOrd="0" presId="urn:microsoft.com/office/officeart/2005/8/layout/process1"/>
    <dgm:cxn modelId="{37124FC4-176E-4DCA-8FC6-530B63C57D3D}" type="presParOf" srcId="{0BA8B969-8787-4CF9-B9C0-F0C1F83A50FB}" destId="{4DEC8A3E-CE00-4D78-BBEB-69AEC1628858}" srcOrd="4" destOrd="0" presId="urn:microsoft.com/office/officeart/2005/8/layout/process1"/>
    <dgm:cxn modelId="{F39A7D02-B3CF-4487-BE10-28133393F286}" type="presParOf" srcId="{0BA8B969-8787-4CF9-B9C0-F0C1F83A50FB}" destId="{8569BBD6-BC4F-47D2-91B0-73A043943375}" srcOrd="5" destOrd="0" presId="urn:microsoft.com/office/officeart/2005/8/layout/process1"/>
    <dgm:cxn modelId="{02A252A3-76E9-4E4C-ABFA-BD8968EFC05A}" type="presParOf" srcId="{8569BBD6-BC4F-47D2-91B0-73A043943375}" destId="{16A58EAF-344A-45C5-8200-9CD5D1D140C1}" srcOrd="0" destOrd="0" presId="urn:microsoft.com/office/officeart/2005/8/layout/process1"/>
    <dgm:cxn modelId="{93338362-872B-485F-B34D-AEBF99B44011}" type="presParOf" srcId="{0BA8B969-8787-4CF9-B9C0-F0C1F83A50FB}" destId="{56D5C2A4-5490-49F8-9521-C54E35498D18}" srcOrd="6" destOrd="0" presId="urn:microsoft.com/office/officeart/2005/8/layout/process1"/>
    <dgm:cxn modelId="{7D3B27BB-9A3C-4940-9D26-5E79B6A55C3C}" type="presParOf" srcId="{0BA8B969-8787-4CF9-B9C0-F0C1F83A50FB}" destId="{A260DEA1-F134-471E-AB7F-3F99DCF0299D}" srcOrd="7" destOrd="0" presId="urn:microsoft.com/office/officeart/2005/8/layout/process1"/>
    <dgm:cxn modelId="{08F5456D-D112-4488-ADDE-39D387DA1692}" type="presParOf" srcId="{A260DEA1-F134-471E-AB7F-3F99DCF0299D}" destId="{EF944167-8B64-4064-983C-CD57C6BCB8F0}" srcOrd="0" destOrd="0" presId="urn:microsoft.com/office/officeart/2005/8/layout/process1"/>
    <dgm:cxn modelId="{A712882A-3079-4C44-AA18-0C473B423481}" type="presParOf" srcId="{0BA8B969-8787-4CF9-B9C0-F0C1F83A50FB}" destId="{239112CA-7F2F-447A-9A62-080F6CD6EF98}"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180E8-5989-4A75-B2E8-1E2317D72806}">
      <dsp:nvSpPr>
        <dsp:cNvPr id="0" name=""/>
        <dsp:cNvSpPr/>
      </dsp:nvSpPr>
      <dsp:spPr>
        <a:xfrm>
          <a:off x="0" y="1805"/>
          <a:ext cx="10176001"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CF809-6740-4C43-9ED7-EEE08A4B71C1}">
      <dsp:nvSpPr>
        <dsp:cNvPr id="0" name=""/>
        <dsp:cNvSpPr/>
      </dsp:nvSpPr>
      <dsp:spPr>
        <a:xfrm>
          <a:off x="276881" y="207750"/>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B2A370-EDA1-49D6-8E5B-EF61EA50B22F}">
      <dsp:nvSpPr>
        <dsp:cNvPr id="0" name=""/>
        <dsp:cNvSpPr/>
      </dsp:nvSpPr>
      <dsp:spPr>
        <a:xfrm>
          <a:off x="1057183" y="1805"/>
          <a:ext cx="911881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Ordförande och en röstmottagare kommer med distriktets röster</a:t>
          </a:r>
        </a:p>
      </dsp:txBody>
      <dsp:txXfrm>
        <a:off x="1057183" y="1805"/>
        <a:ext cx="9118817" cy="915310"/>
      </dsp:txXfrm>
    </dsp:sp>
    <dsp:sp modelId="{EF776EDD-D258-4A49-98C5-588E28CAE1C9}">
      <dsp:nvSpPr>
        <dsp:cNvPr id="0" name=""/>
        <dsp:cNvSpPr/>
      </dsp:nvSpPr>
      <dsp:spPr>
        <a:xfrm>
          <a:off x="0" y="1145944"/>
          <a:ext cx="10176001"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E9F69-2C8A-4EF3-A0CC-6C470D869040}">
      <dsp:nvSpPr>
        <dsp:cNvPr id="0" name=""/>
        <dsp:cNvSpPr/>
      </dsp:nvSpPr>
      <dsp:spPr>
        <a:xfrm>
          <a:off x="276881" y="1351889"/>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0C88D-98A9-4788-AE96-711681477BC2}">
      <dsp:nvSpPr>
        <dsp:cNvPr id="0" name=""/>
        <dsp:cNvSpPr/>
      </dsp:nvSpPr>
      <dsp:spPr>
        <a:xfrm>
          <a:off x="1057183" y="1145944"/>
          <a:ext cx="911881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err="1"/>
            <a:t>Är</a:t>
          </a:r>
          <a:r>
            <a:rPr lang="en-US" sz="2200" kern="1200" dirty="0"/>
            <a:t> </a:t>
          </a:r>
          <a:r>
            <a:rPr lang="en-US" sz="2200" kern="1200" dirty="0" err="1"/>
            <a:t>resultatet</a:t>
          </a:r>
          <a:r>
            <a:rPr lang="en-US" sz="2200" kern="1200" dirty="0"/>
            <a:t> </a:t>
          </a:r>
          <a:r>
            <a:rPr lang="en-US" sz="2200" kern="1200" dirty="0" err="1"/>
            <a:t>inrapporterat</a:t>
          </a:r>
          <a:r>
            <a:rPr lang="en-US" sz="2200" kern="1200" dirty="0"/>
            <a:t>?</a:t>
          </a:r>
        </a:p>
      </dsp:txBody>
      <dsp:txXfrm>
        <a:off x="1057183" y="1145944"/>
        <a:ext cx="9118817" cy="915310"/>
      </dsp:txXfrm>
    </dsp:sp>
    <dsp:sp modelId="{0A836600-A01B-42CE-B33D-6F3E942026EC}">
      <dsp:nvSpPr>
        <dsp:cNvPr id="0" name=""/>
        <dsp:cNvSpPr/>
      </dsp:nvSpPr>
      <dsp:spPr>
        <a:xfrm>
          <a:off x="0" y="2290082"/>
          <a:ext cx="10176001"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5A7AAE-AF87-40EA-9726-FD49898DE13C}">
      <dsp:nvSpPr>
        <dsp:cNvPr id="0" name=""/>
        <dsp:cNvSpPr/>
      </dsp:nvSpPr>
      <dsp:spPr>
        <a:xfrm>
          <a:off x="276881" y="2496027"/>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72C508-698E-451D-91CF-DAB1C1940BBA}">
      <dsp:nvSpPr>
        <dsp:cNvPr id="0" name=""/>
        <dsp:cNvSpPr/>
      </dsp:nvSpPr>
      <dsp:spPr>
        <a:xfrm>
          <a:off x="1057183" y="2290082"/>
          <a:ext cx="911881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Fyra </a:t>
          </a:r>
          <a:r>
            <a:rPr lang="en-US" sz="2200" kern="1200" dirty="0" err="1"/>
            <a:t>valkassar</a:t>
          </a:r>
          <a:r>
            <a:rPr lang="en-US" sz="2200" kern="1200" dirty="0"/>
            <a:t> per </a:t>
          </a:r>
          <a:r>
            <a:rPr lang="en-US" sz="2200" kern="1200" dirty="0" err="1"/>
            <a:t>valdistrikt</a:t>
          </a:r>
          <a:r>
            <a:rPr lang="en-US" sz="2200" kern="1200" dirty="0"/>
            <a:t>: </a:t>
          </a:r>
          <a:r>
            <a:rPr lang="en-US" sz="2200" kern="1200" dirty="0" err="1"/>
            <a:t>en</a:t>
          </a:r>
          <a:r>
            <a:rPr lang="en-US" sz="2200" kern="1200" dirty="0"/>
            <a:t> </a:t>
          </a:r>
          <a:r>
            <a:rPr lang="en-US" sz="2200" kern="1200" dirty="0" err="1"/>
            <a:t>röd</a:t>
          </a:r>
          <a:r>
            <a:rPr lang="en-US" sz="2200" kern="1200" dirty="0"/>
            <a:t>, </a:t>
          </a:r>
          <a:r>
            <a:rPr lang="en-US" sz="2200" kern="1200" dirty="0" err="1"/>
            <a:t>en</a:t>
          </a:r>
          <a:r>
            <a:rPr lang="en-US" sz="2200" kern="1200" dirty="0"/>
            <a:t> gul, </a:t>
          </a:r>
          <a:r>
            <a:rPr lang="en-US" sz="2200" kern="1200" dirty="0" err="1"/>
            <a:t>en</a:t>
          </a:r>
          <a:r>
            <a:rPr lang="en-US" sz="2200" kern="1200" dirty="0"/>
            <a:t> vit och </a:t>
          </a:r>
          <a:r>
            <a:rPr lang="en-US" sz="2200" kern="1200" dirty="0" err="1"/>
            <a:t>en</a:t>
          </a:r>
          <a:r>
            <a:rPr lang="en-US" sz="2200" kern="1200" dirty="0"/>
            <a:t> </a:t>
          </a:r>
          <a:r>
            <a:rPr lang="en-US" sz="2200" kern="1200" dirty="0" err="1"/>
            <a:t>blå</a:t>
          </a:r>
          <a:r>
            <a:rPr lang="en-US" sz="2200" kern="1200" dirty="0"/>
            <a:t>.</a:t>
          </a:r>
        </a:p>
      </dsp:txBody>
      <dsp:txXfrm>
        <a:off x="1057183" y="2290082"/>
        <a:ext cx="9118817" cy="915310"/>
      </dsp:txXfrm>
    </dsp:sp>
    <dsp:sp modelId="{3686DFE1-2E07-46A7-BEE0-EE05E4ABE07E}">
      <dsp:nvSpPr>
        <dsp:cNvPr id="0" name=""/>
        <dsp:cNvSpPr/>
      </dsp:nvSpPr>
      <dsp:spPr>
        <a:xfrm>
          <a:off x="0" y="3434221"/>
          <a:ext cx="10176001"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6A24E-0F9F-44C3-A6D4-4BA433032DAB}">
      <dsp:nvSpPr>
        <dsp:cNvPr id="0" name=""/>
        <dsp:cNvSpPr/>
      </dsp:nvSpPr>
      <dsp:spPr>
        <a:xfrm>
          <a:off x="276881" y="3640166"/>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60178F-9FB7-43F6-8D08-FD14CD4BAA65}">
      <dsp:nvSpPr>
        <dsp:cNvPr id="0" name=""/>
        <dsp:cNvSpPr/>
      </dsp:nvSpPr>
      <dsp:spPr>
        <a:xfrm>
          <a:off x="1057183" y="3434221"/>
          <a:ext cx="911881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Instruktion till er hjälp</a:t>
          </a:r>
        </a:p>
      </dsp:txBody>
      <dsp:txXfrm>
        <a:off x="1057183" y="3434221"/>
        <a:ext cx="9118817"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BFBE6-909D-4F2A-B522-50CECFEE8F8B}">
      <dsp:nvSpPr>
        <dsp:cNvPr id="0" name=""/>
        <dsp:cNvSpPr/>
      </dsp:nvSpPr>
      <dsp:spPr>
        <a:xfrm>
          <a:off x="5493" y="2364439"/>
          <a:ext cx="1703046" cy="102182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Öppna uppsamlingskassen</a:t>
          </a:r>
        </a:p>
      </dsp:txBody>
      <dsp:txXfrm>
        <a:off x="35421" y="2394367"/>
        <a:ext cx="1643190" cy="961972"/>
      </dsp:txXfrm>
    </dsp:sp>
    <dsp:sp modelId="{CDC8749A-1770-4891-AC47-DB43EE619409}">
      <dsp:nvSpPr>
        <dsp:cNvPr id="0" name=""/>
        <dsp:cNvSpPr/>
      </dsp:nvSpPr>
      <dsp:spPr>
        <a:xfrm>
          <a:off x="1878845" y="2664175"/>
          <a:ext cx="361045" cy="422355"/>
        </a:xfrm>
        <a:prstGeom prst="righ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1878845" y="2748646"/>
        <a:ext cx="252732" cy="253413"/>
      </dsp:txXfrm>
    </dsp:sp>
    <dsp:sp modelId="{04804780-F254-4E01-9F67-A87353BA3B90}">
      <dsp:nvSpPr>
        <dsp:cNvPr id="0" name=""/>
        <dsp:cNvSpPr/>
      </dsp:nvSpPr>
      <dsp:spPr>
        <a:xfrm>
          <a:off x="2389759" y="2364439"/>
          <a:ext cx="1703046" cy="102182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Kontrollera protokollet</a:t>
          </a:r>
        </a:p>
      </dsp:txBody>
      <dsp:txXfrm>
        <a:off x="2419687" y="2394367"/>
        <a:ext cx="1643190" cy="961972"/>
      </dsp:txXfrm>
    </dsp:sp>
    <dsp:sp modelId="{431E86DA-EB01-47B6-95E3-19F31C9DA80C}">
      <dsp:nvSpPr>
        <dsp:cNvPr id="0" name=""/>
        <dsp:cNvSpPr/>
      </dsp:nvSpPr>
      <dsp:spPr>
        <a:xfrm>
          <a:off x="4263110" y="2664175"/>
          <a:ext cx="361045" cy="422355"/>
        </a:xfrm>
        <a:prstGeom prst="righ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4263110" y="2748646"/>
        <a:ext cx="252732" cy="253413"/>
      </dsp:txXfrm>
    </dsp:sp>
    <dsp:sp modelId="{DB6EB2C2-9C5D-42A6-985C-1C514778CB70}">
      <dsp:nvSpPr>
        <dsp:cNvPr id="0" name=""/>
        <dsp:cNvSpPr/>
      </dsp:nvSpPr>
      <dsp:spPr>
        <a:xfrm>
          <a:off x="4774024" y="2364439"/>
          <a:ext cx="1703046" cy="102182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Kontrollera omslag</a:t>
          </a:r>
        </a:p>
      </dsp:txBody>
      <dsp:txXfrm>
        <a:off x="4803952" y="2394367"/>
        <a:ext cx="1643190" cy="961972"/>
      </dsp:txXfrm>
    </dsp:sp>
    <dsp:sp modelId="{6D3AA733-0DD9-46D2-88D8-764CE43A7878}">
      <dsp:nvSpPr>
        <dsp:cNvPr id="0" name=""/>
        <dsp:cNvSpPr/>
      </dsp:nvSpPr>
      <dsp:spPr>
        <a:xfrm>
          <a:off x="6647376" y="2664175"/>
          <a:ext cx="361045" cy="422355"/>
        </a:xfrm>
        <a:prstGeom prst="righ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6647376" y="2748646"/>
        <a:ext cx="252732" cy="253413"/>
      </dsp:txXfrm>
    </dsp:sp>
    <dsp:sp modelId="{9C372EA7-75BC-4B22-8329-C32A76EAA533}">
      <dsp:nvSpPr>
        <dsp:cNvPr id="0" name=""/>
        <dsp:cNvSpPr/>
      </dsp:nvSpPr>
      <dsp:spPr>
        <a:xfrm>
          <a:off x="7158290" y="2364439"/>
          <a:ext cx="1703046" cy="102182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Kvittens uppsamlingskasse</a:t>
          </a:r>
        </a:p>
      </dsp:txBody>
      <dsp:txXfrm>
        <a:off x="7188218" y="2394367"/>
        <a:ext cx="1643190" cy="961972"/>
      </dsp:txXfrm>
    </dsp:sp>
    <dsp:sp modelId="{756AA9EB-C657-4123-81F8-BF6B6ED73EE5}">
      <dsp:nvSpPr>
        <dsp:cNvPr id="0" name=""/>
        <dsp:cNvSpPr/>
      </dsp:nvSpPr>
      <dsp:spPr>
        <a:xfrm>
          <a:off x="9031641" y="2664175"/>
          <a:ext cx="361045" cy="422355"/>
        </a:xfrm>
        <a:prstGeom prst="righ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9031641" y="2748646"/>
        <a:ext cx="252732" cy="253413"/>
      </dsp:txXfrm>
    </dsp:sp>
    <dsp:sp modelId="{B6220F26-CD8D-48CB-BB63-011D990F0EEB}">
      <dsp:nvSpPr>
        <dsp:cNvPr id="0" name=""/>
        <dsp:cNvSpPr/>
      </dsp:nvSpPr>
      <dsp:spPr>
        <a:xfrm>
          <a:off x="9542555" y="2364439"/>
          <a:ext cx="1703046" cy="102182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Lägg i ny röd kasse</a:t>
          </a:r>
          <a:endParaRPr lang="sv-SE" sz="1300" kern="1200" dirty="0"/>
        </a:p>
      </dsp:txBody>
      <dsp:txXfrm>
        <a:off x="9572483" y="2394367"/>
        <a:ext cx="1643190" cy="961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4A337-5E64-491E-B8A4-EB18E6A484BE}">
      <dsp:nvSpPr>
        <dsp:cNvPr id="0" name=""/>
        <dsp:cNvSpPr/>
      </dsp:nvSpPr>
      <dsp:spPr>
        <a:xfrm>
          <a:off x="0" y="2290689"/>
          <a:ext cx="1385312" cy="83118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Öppna gul </a:t>
          </a:r>
          <a:r>
            <a:rPr lang="sv-SE" sz="1400" kern="1200" dirty="0" err="1"/>
            <a:t>valkasse</a:t>
          </a:r>
          <a:endParaRPr lang="sv-SE" sz="1400" kern="1200" dirty="0"/>
        </a:p>
      </dsp:txBody>
      <dsp:txXfrm>
        <a:off x="24345" y="2315034"/>
        <a:ext cx="1336622" cy="782497"/>
      </dsp:txXfrm>
    </dsp:sp>
    <dsp:sp modelId="{5BCEB997-5143-45AD-99F4-57220B95E24C}">
      <dsp:nvSpPr>
        <dsp:cNvPr id="0" name=""/>
        <dsp:cNvSpPr/>
      </dsp:nvSpPr>
      <dsp:spPr>
        <a:xfrm rot="5395">
          <a:off x="1524960" y="2536042"/>
          <a:ext cx="296055" cy="343557"/>
        </a:xfrm>
        <a:prstGeom prst="righ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1524960" y="2604683"/>
        <a:ext cx="207239" cy="206135"/>
      </dsp:txXfrm>
    </dsp:sp>
    <dsp:sp modelId="{55B78085-54B6-4B07-B098-3CC775542FEA}">
      <dsp:nvSpPr>
        <dsp:cNvPr id="0" name=""/>
        <dsp:cNvSpPr/>
      </dsp:nvSpPr>
      <dsp:spPr>
        <a:xfrm>
          <a:off x="1943906" y="2293739"/>
          <a:ext cx="1385312" cy="83118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Kontrollera resultatbilagan</a:t>
          </a:r>
        </a:p>
      </dsp:txBody>
      <dsp:txXfrm>
        <a:off x="1968251" y="2318084"/>
        <a:ext cx="1336622" cy="782497"/>
      </dsp:txXfrm>
    </dsp:sp>
    <dsp:sp modelId="{FD1B754D-024B-447D-AE1A-D7C36630E8FD}">
      <dsp:nvSpPr>
        <dsp:cNvPr id="0" name=""/>
        <dsp:cNvSpPr/>
      </dsp:nvSpPr>
      <dsp:spPr>
        <a:xfrm>
          <a:off x="3467750" y="2537554"/>
          <a:ext cx="293686" cy="343557"/>
        </a:xfrm>
        <a:prstGeom prst="righ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3467750" y="2606265"/>
        <a:ext cx="205580" cy="206135"/>
      </dsp:txXfrm>
    </dsp:sp>
    <dsp:sp modelId="{4DEC8A3E-CE00-4D78-BBEB-69AEC1628858}">
      <dsp:nvSpPr>
        <dsp:cNvPr id="0" name=""/>
        <dsp:cNvSpPr/>
      </dsp:nvSpPr>
      <dsp:spPr>
        <a:xfrm>
          <a:off x="3883343" y="2293739"/>
          <a:ext cx="1385312" cy="83118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Kontrollera omslagen</a:t>
          </a:r>
        </a:p>
      </dsp:txBody>
      <dsp:txXfrm>
        <a:off x="3907688" y="2318084"/>
        <a:ext cx="1336622" cy="782497"/>
      </dsp:txXfrm>
    </dsp:sp>
    <dsp:sp modelId="{8569BBD6-BC4F-47D2-91B0-73A043943375}">
      <dsp:nvSpPr>
        <dsp:cNvPr id="0" name=""/>
        <dsp:cNvSpPr/>
      </dsp:nvSpPr>
      <dsp:spPr>
        <a:xfrm>
          <a:off x="5407187" y="2537554"/>
          <a:ext cx="293686" cy="343557"/>
        </a:xfrm>
        <a:prstGeom prst="righ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5407187" y="2606265"/>
        <a:ext cx="205580" cy="206135"/>
      </dsp:txXfrm>
    </dsp:sp>
    <dsp:sp modelId="{56D5C2A4-5490-49F8-9521-C54E35498D18}">
      <dsp:nvSpPr>
        <dsp:cNvPr id="0" name=""/>
        <dsp:cNvSpPr/>
      </dsp:nvSpPr>
      <dsp:spPr>
        <a:xfrm>
          <a:off x="5822781" y="2293739"/>
          <a:ext cx="1385312" cy="83118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Kontrollera vit valkasse</a:t>
          </a:r>
          <a:endParaRPr lang="sv-SE" sz="1400" kern="1200" dirty="0"/>
        </a:p>
      </dsp:txBody>
      <dsp:txXfrm>
        <a:off x="5847126" y="2318084"/>
        <a:ext cx="1336622" cy="782497"/>
      </dsp:txXfrm>
    </dsp:sp>
    <dsp:sp modelId="{A260DEA1-F134-471E-AB7F-3F99DCF0299D}">
      <dsp:nvSpPr>
        <dsp:cNvPr id="0" name=""/>
        <dsp:cNvSpPr/>
      </dsp:nvSpPr>
      <dsp:spPr>
        <a:xfrm>
          <a:off x="7346625" y="2537554"/>
          <a:ext cx="293686" cy="343557"/>
        </a:xfrm>
        <a:prstGeom prst="rightArrow">
          <a:avLst>
            <a:gd name="adj1" fmla="val 60000"/>
            <a:gd name="adj2" fmla="val 50000"/>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7346625" y="2606265"/>
        <a:ext cx="205580" cy="206135"/>
      </dsp:txXfrm>
    </dsp:sp>
    <dsp:sp modelId="{239112CA-7F2F-447A-9A62-080F6CD6EF98}">
      <dsp:nvSpPr>
        <dsp:cNvPr id="0" name=""/>
        <dsp:cNvSpPr/>
      </dsp:nvSpPr>
      <dsp:spPr>
        <a:xfrm>
          <a:off x="7762218" y="2293739"/>
          <a:ext cx="1385312" cy="83118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Kontrollera </a:t>
          </a:r>
          <a:r>
            <a:rPr lang="sv-SE" sz="1400" kern="1200"/>
            <a:t>blå valkasse</a:t>
          </a:r>
          <a:endParaRPr lang="sv-SE" sz="1400" kern="1200" dirty="0"/>
        </a:p>
      </dsp:txBody>
      <dsp:txXfrm>
        <a:off x="7786563" y="2318084"/>
        <a:ext cx="1336622" cy="7824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2026-05-11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Ordförande och en röstmottagare kommer med distriktets röster </a:t>
            </a:r>
            <a:r>
              <a:rPr lang="sv-SE" dirty="0"/>
              <a:t>- ordförande och en röstmottagare kommer med distriktets alla röster och kan vara både trötta och stressade. Därför är det viktigt att ni börjar kolla så att:  </a:t>
            </a:r>
          </a:p>
          <a:p>
            <a:r>
              <a:rPr lang="sv-SE" b="1" dirty="0"/>
              <a:t>Är resultatet inrapporterat? </a:t>
            </a:r>
            <a:r>
              <a:rPr lang="sv-SE" dirty="0"/>
              <a:t>– Att resultaten från samtliga val är inrapporterade, annars ska ni inte ta emot </a:t>
            </a:r>
            <a:r>
              <a:rPr lang="sv-SE" dirty="0" err="1"/>
              <a:t>valkassarna</a:t>
            </a:r>
            <a:r>
              <a:rPr lang="sv-SE" dirty="0"/>
              <a:t>.</a:t>
            </a:r>
          </a:p>
          <a:p>
            <a:r>
              <a:rPr lang="sv-SE" b="1" dirty="0"/>
              <a:t>Fyra </a:t>
            </a:r>
            <a:r>
              <a:rPr lang="sv-SE" b="1" dirty="0" err="1"/>
              <a:t>valkassar</a:t>
            </a:r>
            <a:r>
              <a:rPr lang="sv-SE" b="1" dirty="0"/>
              <a:t> per valdistrikt; en röd, en gul, en vit och blå </a:t>
            </a:r>
            <a:r>
              <a:rPr lang="sv-SE" dirty="0"/>
              <a:t>– Det är alltså fyra kassar som ni ska ta emot per distrikt. En röd, en gul, en vit och en blå. </a:t>
            </a:r>
          </a:p>
          <a:p>
            <a:r>
              <a:rPr lang="sv-SE" b="1" dirty="0"/>
              <a:t>Instruktion till er hjälp </a:t>
            </a:r>
            <a:r>
              <a:rPr lang="sv-SE" dirty="0"/>
              <a:t>– och till er hjälp har ni en instruktion, eller det är egentligen två instruktioner. Vi återkommer till det. </a:t>
            </a:r>
          </a:p>
        </p:txBody>
      </p:sp>
      <p:sp>
        <p:nvSpPr>
          <p:cNvPr id="4" name="Platshållare för bildnummer 3"/>
          <p:cNvSpPr>
            <a:spLocks noGrp="1"/>
          </p:cNvSpPr>
          <p:nvPr>
            <p:ph type="sldNum" sz="quarter" idx="5"/>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362785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Innan ni tar emot </a:t>
            </a:r>
            <a:r>
              <a:rPr lang="sv-SE" b="1" dirty="0" err="1"/>
              <a:t>valkassarna</a:t>
            </a:r>
            <a:r>
              <a:rPr lang="sv-SE" b="1" dirty="0"/>
              <a:t> – </a:t>
            </a:r>
            <a:r>
              <a:rPr lang="sv-SE" b="0" dirty="0"/>
              <a:t>det är viktigt att ni kontrollerar att resultatet från vallokalen är inrapporterat innan ni tar emot </a:t>
            </a:r>
            <a:r>
              <a:rPr lang="sv-SE" b="0" dirty="0" err="1"/>
              <a:t>valkassarna</a:t>
            </a:r>
            <a:r>
              <a:rPr lang="sv-SE" b="0" dirty="0"/>
              <a:t>. </a:t>
            </a:r>
          </a:p>
          <a:p>
            <a:r>
              <a:rPr lang="sv-SE" b="1" dirty="0"/>
              <a:t>Kvittens eller valpresentationen </a:t>
            </a:r>
            <a:r>
              <a:rPr lang="sv-SE" b="0" dirty="0"/>
              <a:t>– Det finns två sätt att kontrollera att distriktet har rapporterat in. Antingen genom att de visar upp en </a:t>
            </a:r>
            <a:r>
              <a:rPr lang="sv-SE" b="0" dirty="0" err="1"/>
              <a:t>skärmdump</a:t>
            </a:r>
            <a:r>
              <a:rPr lang="sv-SE" b="0" dirty="0"/>
              <a:t> av kvittensen i telefonen, vilket de uppmanas att göra. Annars får ni gå in i valpresentationen på val.se för att se att så inrapportering skett. </a:t>
            </a:r>
          </a:p>
          <a:p>
            <a:r>
              <a:rPr lang="sv-SE" b="1" dirty="0"/>
              <a:t>Egen station </a:t>
            </a:r>
            <a:r>
              <a:rPr lang="sv-SE" dirty="0"/>
              <a:t>– det är bra, om det går att lösa i lokalen, att ha en egen station där denna kontroll kan ske så representanterna från valdistrikten inte behöver köa för att lämna över </a:t>
            </a:r>
            <a:r>
              <a:rPr lang="sv-SE" dirty="0" err="1"/>
              <a:t>valkassarna</a:t>
            </a:r>
            <a:r>
              <a:rPr lang="sv-SE" dirty="0"/>
              <a:t> och sen behöva gå åt sidan för att rapportera ett eller alla tre valen innan de kan ställa sig i kön igen. </a:t>
            </a:r>
          </a:p>
          <a:p>
            <a:r>
              <a:rPr lang="sv-SE" i="1" dirty="0"/>
              <a:t>Vi planerar att återkomma i augusti med tydlig instruktion hur denna kontroll lättast går till. </a:t>
            </a:r>
          </a:p>
          <a:p>
            <a:r>
              <a:rPr lang="sv-SE" b="1" dirty="0"/>
              <a:t>Alla tre valen </a:t>
            </a:r>
            <a:r>
              <a:rPr lang="sv-SE" dirty="0"/>
              <a:t>– för ni behöver kontrollera att alla tre val är inrapporterade</a:t>
            </a:r>
          </a:p>
          <a:p>
            <a:r>
              <a:rPr lang="sv-SE" b="1" dirty="0"/>
              <a:t>Hjälp till vid behov </a:t>
            </a:r>
            <a:r>
              <a:rPr lang="sv-SE" dirty="0"/>
              <a:t>– naturligtvis kan och bör ni hjälpa representanterna från valdistriktet om de inte fått rätt på hur de ska rapportera in valens resultat.</a:t>
            </a: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229582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När ni kontrollerat att resultatet är inrapporterat är det dags att ta emot </a:t>
            </a:r>
            <a:r>
              <a:rPr lang="sv-SE" dirty="0" err="1"/>
              <a:t>valkassarna</a:t>
            </a:r>
            <a:r>
              <a:rPr lang="sv-SE" dirty="0"/>
              <a:t>.</a:t>
            </a:r>
          </a:p>
          <a:p>
            <a:r>
              <a:rPr lang="sv-SE" b="1" dirty="0"/>
              <a:t>Valkassarna ska vara förslutna </a:t>
            </a:r>
            <a:r>
              <a:rPr lang="sv-SE" dirty="0"/>
              <a:t>- Varje </a:t>
            </a:r>
            <a:r>
              <a:rPr lang="sv-SE" dirty="0" err="1"/>
              <a:t>valkasse</a:t>
            </a:r>
            <a:r>
              <a:rPr lang="sv-SE" dirty="0"/>
              <a:t> ska vara försluten när ni tar emot dem</a:t>
            </a:r>
          </a:p>
          <a:p>
            <a:r>
              <a:rPr lang="sv-SE" b="1" dirty="0"/>
              <a:t>Nya </a:t>
            </a:r>
            <a:r>
              <a:rPr lang="sv-SE" b="1" dirty="0" err="1"/>
              <a:t>valkassar</a:t>
            </a:r>
            <a:r>
              <a:rPr lang="sv-SE" b="1" dirty="0"/>
              <a:t> efter kontroll </a:t>
            </a:r>
            <a:r>
              <a:rPr lang="sv-SE" dirty="0"/>
              <a:t>- Efter att kontrollen är gjord ska materialet läggas i nya kassar och förslutas.</a:t>
            </a:r>
          </a:p>
          <a:p>
            <a:r>
              <a:rPr lang="sv-SE" b="1" dirty="0"/>
              <a:t>Fyra kassar kontrollerade = valdistriktet mottaget </a:t>
            </a:r>
            <a:r>
              <a:rPr lang="sv-SE" dirty="0"/>
              <a:t>- När de fyra kassarna är kontrollerade och förslutna är ett valdistrikt mottaget</a:t>
            </a:r>
          </a:p>
          <a:p>
            <a:r>
              <a:rPr lang="sv-SE" b="1" dirty="0"/>
              <a:t>Klart! </a:t>
            </a:r>
            <a:r>
              <a:rPr lang="sv-SE" dirty="0"/>
              <a:t>- Gå därefter till nästa valdistrikt och när samtliga valdistrikts i kommunen har kontrolleras och tagits emot är mottagningen klar!</a:t>
            </a:r>
          </a:p>
        </p:txBody>
      </p:sp>
      <p:sp>
        <p:nvSpPr>
          <p:cNvPr id="4" name="Platshållare för bildnummer 3"/>
          <p:cNvSpPr>
            <a:spLocks noGrp="1"/>
          </p:cNvSpPr>
          <p:nvPr>
            <p:ph type="sldNum" sz="quarter" idx="5"/>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133683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En röd kasse, den så kallade uppsamlingskassen </a:t>
            </a:r>
            <a:r>
              <a:rPr lang="sv-SE" dirty="0"/>
              <a:t>- Den röda kassen, den så kallade uppsamlingskassen </a:t>
            </a:r>
          </a:p>
          <a:p>
            <a:r>
              <a:rPr lang="sv-SE" b="1" dirty="0"/>
              <a:t>Innehåller:</a:t>
            </a:r>
            <a:r>
              <a:rPr lang="sv-SE" dirty="0"/>
              <a:t> – och den röda kassen innehåller följande: </a:t>
            </a:r>
          </a:p>
          <a:p>
            <a:pPr marL="171450" indent="-171450">
              <a:buFont typeface="Arial" panose="020B0604020202020204" pitchFamily="34" charset="0"/>
              <a:buChar char="•"/>
            </a:pPr>
            <a:r>
              <a:rPr lang="sv-SE" dirty="0"/>
              <a:t>Blankett ”Kvittens uppsamlingskasse”</a:t>
            </a:r>
          </a:p>
          <a:p>
            <a:pPr marL="171450" indent="-171450">
              <a:buFont typeface="Arial" panose="020B0604020202020204" pitchFamily="34" charset="0"/>
              <a:buChar char="•"/>
            </a:pPr>
            <a:r>
              <a:rPr lang="sv-SE" dirty="0"/>
              <a:t>Omslag för felsända förtidsröster</a:t>
            </a:r>
          </a:p>
          <a:p>
            <a:pPr marL="171450" indent="-171450">
              <a:buFont typeface="Arial" panose="020B0604020202020204" pitchFamily="34" charset="0"/>
              <a:buChar char="•"/>
            </a:pPr>
            <a:r>
              <a:rPr lang="sv-SE" dirty="0"/>
              <a:t>Omslag för underkända förtidsröster </a:t>
            </a:r>
          </a:p>
          <a:p>
            <a:pPr marL="171450" indent="-171450">
              <a:buFont typeface="Arial" panose="020B0604020202020204" pitchFamily="34" charset="0"/>
              <a:buChar char="•"/>
            </a:pPr>
            <a:r>
              <a:rPr lang="sv-SE" dirty="0"/>
              <a:t>Omslag för sent inkomna förtidsröster (efter att röstmottagningen avslutats)</a:t>
            </a:r>
          </a:p>
          <a:p>
            <a:pPr marL="171450" indent="-171450">
              <a:buFont typeface="Arial" panose="020B0604020202020204" pitchFamily="34" charset="0"/>
              <a:buChar char="•"/>
            </a:pPr>
            <a:r>
              <a:rPr lang="sv-SE" dirty="0"/>
              <a:t>Omslag för tomma ytterkuvert från godkända budröster.</a:t>
            </a:r>
          </a:p>
          <a:p>
            <a:pPr marL="171450" indent="-171450">
              <a:buFont typeface="Arial" panose="020B0604020202020204" pitchFamily="34" charset="0"/>
              <a:buChar char="•"/>
            </a:pPr>
            <a:r>
              <a:rPr lang="sv-SE" dirty="0"/>
              <a:t>Omslag för underkända ytterkuvert för budröster</a:t>
            </a:r>
          </a:p>
          <a:p>
            <a:pPr marL="171450" indent="-171450">
              <a:buFont typeface="Arial" panose="020B0604020202020204" pitchFamily="34" charset="0"/>
              <a:buChar char="•"/>
            </a:pPr>
            <a:r>
              <a:rPr lang="sv-SE" dirty="0"/>
              <a:t>Blankett: ”Protokoll vallokal”</a:t>
            </a:r>
          </a:p>
          <a:p>
            <a:pPr marL="171450" indent="-171450">
              <a:buFont typeface="Arial" panose="020B0604020202020204" pitchFamily="34" charset="0"/>
              <a:buChar char="•"/>
            </a:pPr>
            <a:r>
              <a:rPr lang="sv-SE" dirty="0"/>
              <a:t>Röstlängd – Observera att om distriktet använt sig av en delad röstlängd är det viktigt att man ska se så att hela röstlängden är med.</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Observera att det kan vara så att inte alla ovan omslag är med i uppsamlingskassen. Finns det inga underkända förtidsröster finns det inte heller något omslag. Det viktiga är att innehållet stämmer överens enligt ”Kvittens uppsamlingskasse”. </a:t>
            </a:r>
          </a:p>
        </p:txBody>
      </p:sp>
      <p:sp>
        <p:nvSpPr>
          <p:cNvPr id="4" name="Platshållare för bildnummer 3"/>
          <p:cNvSpPr>
            <a:spLocks noGrp="1"/>
          </p:cNvSpPr>
          <p:nvPr>
            <p:ph type="sldNum" sz="quarter" idx="5"/>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356848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En gul, en vit och en blå kasse </a:t>
            </a:r>
            <a:r>
              <a:rPr lang="sv-SE" dirty="0"/>
              <a:t>- Valdistrikten lämnar utöver den röda kassen även en gula, en vit och en blå </a:t>
            </a:r>
            <a:r>
              <a:rPr lang="sv-SE" dirty="0" err="1"/>
              <a:t>valkasse</a:t>
            </a:r>
            <a:r>
              <a:rPr lang="sv-SE" dirty="0"/>
              <a:t>.</a:t>
            </a:r>
          </a:p>
          <a:p>
            <a:r>
              <a:rPr lang="sv-SE" b="1" dirty="0"/>
              <a:t>Innehåller: </a:t>
            </a:r>
            <a:r>
              <a:rPr lang="sv-SE" dirty="0"/>
              <a:t>- Dessa innehåller omslag med de valsedlar som varit i vallokalens valurna och en resultatbilaga.</a:t>
            </a:r>
          </a:p>
          <a:p>
            <a:r>
              <a:rPr lang="sv-SE" dirty="0"/>
              <a:t>Observera att alla valdistrikt inte nödvändigtvis lämnar in samtliga kategorier av omslag som står förtryckt på resultatbilagan.  </a:t>
            </a: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6</a:t>
            </a:fld>
            <a:endParaRPr lang="sv-SE"/>
          </a:p>
        </p:txBody>
      </p:sp>
    </p:spTree>
    <p:extLst>
      <p:ext uri="{BB962C8B-B14F-4D97-AF65-F5344CB8AC3E}">
        <p14:creationId xmlns:p14="http://schemas.microsoft.com/office/powerpoint/2010/main" val="173397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Steg för steg-instruktion – </a:t>
            </a:r>
            <a:r>
              <a:rPr lang="sv-SE" b="0" dirty="0"/>
              <a:t>till er hjälp vid mottagningen har ni en instruktion där ni kan följa steg för steg hur ni genomför mottagningen.</a:t>
            </a:r>
          </a:p>
          <a:p>
            <a:r>
              <a:rPr lang="sv-SE" b="1" dirty="0"/>
              <a:t>Lugnt och metodiskt </a:t>
            </a:r>
            <a:r>
              <a:rPr lang="sv-SE" b="0" dirty="0"/>
              <a:t>- Tänk på att genomföra kontrollen lugnt och metodiskt. Det är lättare för valnämnden att utreda eventuella fel och korrigera när allt är färskt i minnet och alla minns bättre än om länsstyrelsen hör av sig upp till mer än en vecka senare vid den slutliga rösträkningen. </a:t>
            </a:r>
          </a:p>
          <a:p>
            <a:r>
              <a:rPr lang="sv-SE" b="1" dirty="0"/>
              <a:t>Var alltid två </a:t>
            </a:r>
            <a:r>
              <a:rPr lang="sv-SE" b="0" dirty="0"/>
              <a:t>- Var alltid två personer när ni hanterar röster. </a:t>
            </a:r>
          </a:p>
          <a:p>
            <a:endParaRPr lang="sv-SE" b="0"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291641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Steg för steg hur kontrollen av röd uppsamlingskassen går till.</a:t>
            </a:r>
          </a:p>
          <a:p>
            <a:pPr marL="0" indent="0">
              <a:buNone/>
            </a:pPr>
            <a:r>
              <a:rPr lang="sv-SE" b="1" dirty="0"/>
              <a:t>Öppna uppsamlingskassen </a:t>
            </a:r>
            <a:r>
              <a:rPr lang="sv-SE" dirty="0"/>
              <a:t>- Öppna uppsamlingskassen. Ta ut samtliga omslag, blanketterna ”Kvittens Uppsamlingskasse” och ”Protokoll vallokal</a:t>
            </a:r>
          </a:p>
          <a:p>
            <a:pPr marL="0" indent="0">
              <a:buNone/>
            </a:pPr>
            <a:r>
              <a:rPr lang="sv-SE" b="1" dirty="0"/>
              <a:t>Kontrollera protokollet </a:t>
            </a:r>
            <a:r>
              <a:rPr lang="sv-SE" dirty="0"/>
              <a:t>- Kontrollera vad som antecknats i protokollet och att det är undertecknat</a:t>
            </a:r>
          </a:p>
          <a:p>
            <a:pPr marL="0" indent="0">
              <a:buNone/>
            </a:pPr>
            <a:r>
              <a:rPr lang="sv-SE" b="1" dirty="0"/>
              <a:t>Kontrollera omslag </a:t>
            </a:r>
            <a:r>
              <a:rPr lang="sv-SE" dirty="0"/>
              <a:t>- Kontrollera att respektive omslag för förtidsrösterna är förslutna och undertecknade</a:t>
            </a:r>
          </a:p>
          <a:p>
            <a:pPr marL="0" indent="0">
              <a:buNone/>
            </a:pPr>
            <a:r>
              <a:rPr lang="sv-SE" b="1" dirty="0"/>
              <a:t>Kvittens uppsamlingskasse </a:t>
            </a:r>
            <a:r>
              <a:rPr lang="sv-SE" dirty="0"/>
              <a:t>- Stämmer det angivna antalet på omslaget överens med det angivna antalet på blanketten ”Kvittens uppsamlingskasse”?</a:t>
            </a:r>
          </a:p>
          <a:p>
            <a:pPr marL="0" indent="0">
              <a:buNone/>
            </a:pPr>
            <a:r>
              <a:rPr lang="sv-SE" b="1" dirty="0"/>
              <a:t>Lägg i ny röd kasse </a:t>
            </a:r>
            <a:r>
              <a:rPr lang="sv-SE" dirty="0"/>
              <a:t>- Underteckna blanketten ”Kvittens uppsamlingskasse”. Lägg sedan ner blanketten i en ny röd kasse, tillsammans med de granskade omslagen. Kassen ska inte förslutas ännu!</a:t>
            </a: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34164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Steg för steg hur kontrollen av gul, vit och blå kasse går till.</a:t>
            </a:r>
          </a:p>
          <a:p>
            <a:r>
              <a:rPr lang="sv-SE" b="1" dirty="0"/>
              <a:t>Öppna gul </a:t>
            </a:r>
            <a:r>
              <a:rPr lang="sv-SE" b="1" dirty="0" err="1"/>
              <a:t>valkasse</a:t>
            </a:r>
            <a:r>
              <a:rPr lang="sv-SE" b="1" dirty="0"/>
              <a:t> </a:t>
            </a:r>
            <a:r>
              <a:rPr lang="sv-SE" dirty="0"/>
              <a:t>– Öppna valkassen </a:t>
            </a:r>
            <a:r>
              <a:rPr lang="sv-SE" dirty="0" err="1"/>
              <a:t>pch</a:t>
            </a:r>
            <a:r>
              <a:rPr lang="sv-SE" dirty="0"/>
              <a:t> ta ut blanketten ”Resultatbilaga RD” och samtliga omslag för valsedlar i kassen. </a:t>
            </a:r>
          </a:p>
          <a:p>
            <a:r>
              <a:rPr lang="sv-SE" b="1" dirty="0"/>
              <a:t>Kontrollera resultatbilagan </a:t>
            </a:r>
            <a:r>
              <a:rPr lang="sv-SE" dirty="0"/>
              <a:t>– Kontrollera att uppgifterna om antal markeringar i röstlängden och antal valkuvert i valurnan är ifyllda i resultatbilagan. Kontrollera också att </a:t>
            </a:r>
            <a:r>
              <a:rPr lang="sv-SE"/>
              <a:t>om uppgifterna </a:t>
            </a:r>
            <a:r>
              <a:rPr lang="sv-SE" dirty="0"/>
              <a:t>om antal markeringar i röstlängd inte stämmer överens med uppgifterna om antal valkuvert </a:t>
            </a:r>
            <a:r>
              <a:rPr lang="sv-SE"/>
              <a:t>i valurnan </a:t>
            </a:r>
            <a:r>
              <a:rPr lang="sv-SE" dirty="0"/>
              <a:t>eller annan eventuell avvikelse </a:t>
            </a:r>
            <a:r>
              <a:rPr lang="sv-SE"/>
              <a:t>finns antecknad </a:t>
            </a:r>
            <a:r>
              <a:rPr lang="sv-SE" dirty="0"/>
              <a:t>i protokollet.</a:t>
            </a:r>
          </a:p>
          <a:p>
            <a:r>
              <a:rPr lang="sv-SE" b="1" dirty="0"/>
              <a:t>Kontrollera omslagen </a:t>
            </a:r>
            <a:r>
              <a:rPr lang="sv-SE" dirty="0"/>
              <a:t>– kontrollera att samtliga omslag är förslutna och undertecknade. Samt att antalet på omslagen stämmer överens med antalet i resultatbilagan. När kontrollen är klar lägg omslagen och resultatbilagan i en ny gul </a:t>
            </a:r>
            <a:r>
              <a:rPr lang="sv-SE" dirty="0" err="1"/>
              <a:t>valkasse</a:t>
            </a:r>
            <a:r>
              <a:rPr lang="sv-SE" dirty="0"/>
              <a:t>. Förslut inte kassen än.</a:t>
            </a:r>
          </a:p>
          <a:p>
            <a:r>
              <a:rPr lang="sv-SE" b="1" dirty="0"/>
              <a:t>Kontrollera vit </a:t>
            </a:r>
            <a:r>
              <a:rPr lang="sv-SE" b="1" dirty="0" err="1"/>
              <a:t>valkasse</a:t>
            </a:r>
            <a:r>
              <a:rPr lang="sv-SE" b="1" dirty="0"/>
              <a:t> </a:t>
            </a:r>
            <a:r>
              <a:rPr lang="sv-SE" dirty="0"/>
              <a:t>– gör samma kontroller som med den gula valkassen. När kontrollen är klar lägg omslagen och resultatbilagan i en ny vit </a:t>
            </a:r>
            <a:r>
              <a:rPr lang="sv-SE" dirty="0" err="1"/>
              <a:t>valkasse</a:t>
            </a:r>
            <a:r>
              <a:rPr lang="sv-SE" dirty="0"/>
              <a:t>. Förslut inte kassen än. </a:t>
            </a:r>
          </a:p>
          <a:p>
            <a:r>
              <a:rPr lang="sv-SE" b="1" dirty="0"/>
              <a:t>Kontrollera blå </a:t>
            </a:r>
            <a:r>
              <a:rPr lang="sv-SE" b="1" dirty="0" err="1"/>
              <a:t>valkasse</a:t>
            </a:r>
            <a:r>
              <a:rPr lang="sv-SE" b="1" dirty="0"/>
              <a:t> </a:t>
            </a:r>
            <a:r>
              <a:rPr lang="sv-SE" dirty="0"/>
              <a:t>– gör samma kontroller som med den gula och vita valkassen. När kontrollen är klar lägg omslagen och resultatbilagan i en ny blå </a:t>
            </a:r>
            <a:r>
              <a:rPr lang="sv-SE" dirty="0" err="1"/>
              <a:t>valkasse</a:t>
            </a:r>
            <a:r>
              <a:rPr lang="sv-SE" dirty="0"/>
              <a:t>. Förslut inte kassen än. </a:t>
            </a:r>
          </a:p>
          <a:p>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343958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Protokoll i gul </a:t>
            </a:r>
            <a:r>
              <a:rPr lang="sv-SE" b="1" dirty="0" err="1"/>
              <a:t>valkasse</a:t>
            </a:r>
            <a:r>
              <a:rPr lang="sv-SE" b="1" dirty="0"/>
              <a:t> </a:t>
            </a:r>
            <a:r>
              <a:rPr lang="sv-SE" dirty="0"/>
              <a:t>- Efter att samtliga </a:t>
            </a:r>
            <a:r>
              <a:rPr lang="sv-SE" dirty="0" err="1"/>
              <a:t>valkassar</a:t>
            </a:r>
            <a:r>
              <a:rPr lang="sv-SE" dirty="0"/>
              <a:t> är granskade ska protokollet läggas ned i den gula kassen. Lägg protokollet med den första sidan synlig genom plasten på motsatt sida till resultatbilagan. </a:t>
            </a:r>
          </a:p>
          <a:p>
            <a:r>
              <a:rPr lang="sv-SE" b="1" dirty="0"/>
              <a:t>Förslut </a:t>
            </a:r>
            <a:r>
              <a:rPr lang="sv-SE" b="1" dirty="0" err="1"/>
              <a:t>valkassarna</a:t>
            </a:r>
            <a:r>
              <a:rPr lang="sv-SE" b="1" dirty="0"/>
              <a:t> </a:t>
            </a:r>
            <a:r>
              <a:rPr lang="sv-SE" dirty="0"/>
              <a:t>– Förslut samtliga </a:t>
            </a:r>
            <a:r>
              <a:rPr lang="sv-SE" dirty="0" err="1"/>
              <a:t>valkassar</a:t>
            </a:r>
            <a:endParaRPr lang="sv-SE" dirty="0"/>
          </a:p>
          <a:p>
            <a:r>
              <a:rPr lang="sv-SE" b="1" dirty="0"/>
              <a:t>Förvara enligt valnämndens instruktioner</a:t>
            </a:r>
            <a:r>
              <a:rPr lang="sv-SE" dirty="0"/>
              <a:t> - förvara dem enligt valnämndens instruktioner. Förvara alla kassar säkert hos kommunen inför transport och vidarehantering.</a:t>
            </a: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3122033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2026-05-11</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mall för rubrikformat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mall för rubrikformat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mall för rubrikformat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mall för rubrikformat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mall för rubrikformat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a:t>Klicka här för att ändra mall för rubrikformat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2026-05-11</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a:t>Klicka här för att ändra mall för rubrikformat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818000"/>
            <a:ext cx="12192000" cy="5040000"/>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2026-05-11</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2"/>
          </a:solidFill>
        </p:spPr>
        <p:txBody>
          <a:body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a:t>Klicka här för att ändra mall för rubrikformat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2026-05-11</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8" name="Platshållare för text 9">
            <a:extLst>
              <a:ext uri="{FF2B5EF4-FFF2-40B4-BE49-F238E27FC236}">
                <a16:creationId xmlns:a16="http://schemas.microsoft.com/office/drawing/2014/main" id="{F52E7896-DCEF-E460-E851-932A3376D996}"/>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2026-05-11</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adec="http://schemas.microsoft.com/office/drawing/2017/decorative" val="1"/>
              </a:ext>
            </a:extLst>
          </p:cNvPr>
          <p:cNvSpPr>
            <a:spLocks noGrp="1"/>
          </p:cNvSpPr>
          <p:nvPr>
            <p:ph type="pic" sz="quarter" idx="13"/>
          </p:nvPr>
        </p:nvSpPr>
        <p:spPr>
          <a:xfrm>
            <a:off x="7015200" y="0"/>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adec="http://schemas.microsoft.com/office/drawing/2017/decorative" val="1"/>
              </a:ext>
            </a:extLst>
          </p:cNvPr>
          <p:cNvSpPr>
            <a:spLocks noGrp="1"/>
          </p:cNvSpPr>
          <p:nvPr>
            <p:ph type="pic" sz="quarter" idx="13"/>
          </p:nvPr>
        </p:nvSpPr>
        <p:spPr>
          <a:xfrm>
            <a:off x="0" y="-8546"/>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2026-05-11</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adec="http://schemas.microsoft.com/office/drawing/2017/decorative" val="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2026-05-11</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7.png"/><Relationship Id="rId7" Type="http://schemas.openxmlformats.org/officeDocument/2006/relationships/diagramLayout" Target="../diagrams/layout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9.png"/><Relationship Id="rId10" Type="http://schemas.microsoft.com/office/2007/relationships/diagramDrawing" Target="../diagrams/drawing4.xml"/><Relationship Id="rId4" Type="http://schemas.openxmlformats.org/officeDocument/2006/relationships/image" Target="../media/image18.pn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1FEA4-7962-48A8-BBA7-0BC9F959657A}"/>
              </a:ext>
            </a:extLst>
          </p:cNvPr>
          <p:cNvSpPr>
            <a:spLocks noGrp="1"/>
          </p:cNvSpPr>
          <p:nvPr>
            <p:ph type="ctrTitle"/>
          </p:nvPr>
        </p:nvSpPr>
        <p:spPr/>
        <p:txBody>
          <a:bodyPr/>
          <a:lstStyle/>
          <a:p>
            <a:r>
              <a:rPr lang="sv-SE" dirty="0"/>
              <a:t>Valnämndens mottagning</a:t>
            </a:r>
          </a:p>
        </p:txBody>
      </p:sp>
      <p:sp>
        <p:nvSpPr>
          <p:cNvPr id="3" name="Underrubrik 2">
            <a:extLst>
              <a:ext uri="{FF2B5EF4-FFF2-40B4-BE49-F238E27FC236}">
                <a16:creationId xmlns:a16="http://schemas.microsoft.com/office/drawing/2014/main" id="{719C8F1F-66BD-456D-B7FF-51D10143161D}"/>
              </a:ext>
            </a:extLst>
          </p:cNvPr>
          <p:cNvSpPr>
            <a:spLocks noGrp="1"/>
          </p:cNvSpPr>
          <p:nvPr>
            <p:ph type="subTitle" idx="1"/>
          </p:nvPr>
        </p:nvSpPr>
        <p:spPr/>
        <p:txBody>
          <a:bodyPr/>
          <a:lstStyle/>
          <a:p>
            <a:endParaRPr lang="sv-SE"/>
          </a:p>
        </p:txBody>
      </p:sp>
      <p:pic>
        <p:nvPicPr>
          <p:cNvPr id="4" name="Bildobjekt 3" descr="Valmyndigheten">
            <a:extLst>
              <a:ext uri="{FF2B5EF4-FFF2-40B4-BE49-F238E27FC236}">
                <a16:creationId xmlns:a16="http://schemas.microsoft.com/office/drawing/2014/main" id="{18A619C3-B071-0D4A-8F1A-3EF6A03E0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127796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illustration på ibockade boxar.">
            <a:extLst>
              <a:ext uri="{FF2B5EF4-FFF2-40B4-BE49-F238E27FC236}">
                <a16:creationId xmlns:a16="http://schemas.microsoft.com/office/drawing/2014/main" id="{D6A30733-E6BF-3E60-2E8F-169BD1F0F55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137" r="19701" b="-2"/>
          <a:stretch>
            <a:fillRect/>
          </a:stretch>
        </p:blipFill>
        <p:spPr>
          <a:xfrm>
            <a:off x="6880486" y="-178454"/>
            <a:ext cx="5311514" cy="7036453"/>
          </a:xfrm>
          <a:prstGeom prst="rect">
            <a:avLst/>
          </a:prstGeom>
          <a:noFill/>
        </p:spPr>
      </p:pic>
      <p:sp>
        <p:nvSpPr>
          <p:cNvPr id="2" name="Rubrik 1">
            <a:extLst>
              <a:ext uri="{FF2B5EF4-FFF2-40B4-BE49-F238E27FC236}">
                <a16:creationId xmlns:a16="http://schemas.microsoft.com/office/drawing/2014/main" id="{F34D65BD-A40F-63E6-391F-7F2259C0D4E5}"/>
              </a:ext>
            </a:extLst>
          </p:cNvPr>
          <p:cNvSpPr>
            <a:spLocks noGrp="1"/>
          </p:cNvSpPr>
          <p:nvPr>
            <p:ph type="title"/>
          </p:nvPr>
        </p:nvSpPr>
        <p:spPr>
          <a:xfrm>
            <a:off x="1008000" y="509388"/>
            <a:ext cx="8660656" cy="720000"/>
          </a:xfrm>
        </p:spPr>
        <p:txBody>
          <a:bodyPr anchor="b">
            <a:normAutofit/>
          </a:bodyPr>
          <a:lstStyle/>
          <a:p>
            <a:r>
              <a:rPr lang="sv-SE" dirty="0"/>
              <a:t>Avsluta</a:t>
            </a:r>
            <a:r>
              <a:rPr lang="sv-SE" sz="2200" dirty="0"/>
              <a:t> </a:t>
            </a:r>
            <a:r>
              <a:rPr lang="sv-SE" sz="3600" dirty="0"/>
              <a:t>mottagningen av valdistriktet</a:t>
            </a:r>
          </a:p>
        </p:txBody>
      </p:sp>
      <p:sp>
        <p:nvSpPr>
          <p:cNvPr id="10" name="Content Placeholder 2">
            <a:extLst>
              <a:ext uri="{FF2B5EF4-FFF2-40B4-BE49-F238E27FC236}">
                <a16:creationId xmlns:a16="http://schemas.microsoft.com/office/drawing/2014/main" id="{230A7B25-549D-2AAE-A63F-017B8CE88BAC}"/>
              </a:ext>
            </a:extLst>
          </p:cNvPr>
          <p:cNvSpPr>
            <a:spLocks noGrp="1"/>
          </p:cNvSpPr>
          <p:nvPr>
            <p:ph sz="half" idx="1"/>
          </p:nvPr>
        </p:nvSpPr>
        <p:spPr>
          <a:xfrm>
            <a:off x="1007999" y="1535113"/>
            <a:ext cx="4994401" cy="4351338"/>
          </a:xfrm>
        </p:spPr>
        <p:txBody>
          <a:bodyPr/>
          <a:lstStyle/>
          <a:p>
            <a:pPr>
              <a:buFont typeface="Arial" panose="020B0604020202020204" pitchFamily="34" charset="0"/>
              <a:buChar char="•"/>
            </a:pPr>
            <a:r>
              <a:rPr lang="en-US" dirty="0"/>
              <a:t>Protokoll </a:t>
            </a:r>
            <a:r>
              <a:rPr lang="en-US" dirty="0" err="1"/>
              <a:t>i</a:t>
            </a:r>
            <a:r>
              <a:rPr lang="en-US" dirty="0"/>
              <a:t> gul </a:t>
            </a:r>
            <a:r>
              <a:rPr lang="en-US" dirty="0" err="1"/>
              <a:t>valkasse</a:t>
            </a:r>
            <a:endParaRPr lang="en-US" dirty="0"/>
          </a:p>
          <a:p>
            <a:pPr>
              <a:buFont typeface="Arial" panose="020B0604020202020204" pitchFamily="34" charset="0"/>
              <a:buChar char="•"/>
            </a:pPr>
            <a:r>
              <a:rPr lang="en-US" dirty="0"/>
              <a:t>Förslut </a:t>
            </a:r>
            <a:r>
              <a:rPr lang="en-US" dirty="0" err="1"/>
              <a:t>valkassarna</a:t>
            </a:r>
            <a:endParaRPr lang="en-US" dirty="0"/>
          </a:p>
          <a:p>
            <a:pPr>
              <a:buFont typeface="Arial" panose="020B0604020202020204" pitchFamily="34" charset="0"/>
              <a:buChar char="•"/>
            </a:pPr>
            <a:r>
              <a:rPr lang="en-US" dirty="0" err="1"/>
              <a:t>Förvara</a:t>
            </a:r>
            <a:r>
              <a:rPr lang="en-US" dirty="0"/>
              <a:t> </a:t>
            </a:r>
            <a:r>
              <a:rPr lang="en-US" dirty="0" err="1"/>
              <a:t>enligt</a:t>
            </a:r>
            <a:r>
              <a:rPr lang="en-US" dirty="0"/>
              <a:t> </a:t>
            </a:r>
            <a:r>
              <a:rPr lang="en-US" dirty="0" err="1"/>
              <a:t>valnämndens</a:t>
            </a:r>
            <a:r>
              <a:rPr lang="en-US" dirty="0"/>
              <a:t> </a:t>
            </a:r>
            <a:r>
              <a:rPr lang="en-US" dirty="0" err="1"/>
              <a:t>instruktioner</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20126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771021-ED8D-1FCF-B541-74F2143E4CA0}"/>
              </a:ext>
            </a:extLst>
          </p:cNvPr>
          <p:cNvSpPr>
            <a:spLocks noGrp="1"/>
          </p:cNvSpPr>
          <p:nvPr>
            <p:ph type="title"/>
          </p:nvPr>
        </p:nvSpPr>
        <p:spPr>
          <a:xfrm>
            <a:off x="1008000" y="509388"/>
            <a:ext cx="10176000" cy="720000"/>
          </a:xfrm>
        </p:spPr>
        <p:txBody>
          <a:bodyPr anchor="b">
            <a:normAutofit/>
          </a:bodyPr>
          <a:lstStyle/>
          <a:p>
            <a:r>
              <a:rPr lang="sv-SE" dirty="0"/>
              <a:t>Så här går mottagningen till</a:t>
            </a:r>
          </a:p>
        </p:txBody>
      </p:sp>
      <p:graphicFrame>
        <p:nvGraphicFramePr>
          <p:cNvPr id="5" name="Platshållare för innehåll 2" descr="Bilden beskriver hur mottagningen går till. Med en punktlista över att det är ordföranden och en röstmottagare som kommer med distriktets röster, en fråga om resultatet är inrapporterat, att det är fyra valkassar per distrikt och att det finns instruktioner till hjälp.">
            <a:extLst>
              <a:ext uri="{FF2B5EF4-FFF2-40B4-BE49-F238E27FC236}">
                <a16:creationId xmlns:a16="http://schemas.microsoft.com/office/drawing/2014/main" id="{173C8389-2DED-0B21-179F-A1CDD8AD9164}"/>
              </a:ext>
            </a:extLst>
          </p:cNvPr>
          <p:cNvGraphicFramePr>
            <a:graphicFrameLocks noGrp="1"/>
          </p:cNvGraphicFramePr>
          <p:nvPr>
            <p:ph idx="1"/>
            <p:extLst>
              <p:ext uri="{D42A27DB-BD31-4B8C-83A1-F6EECF244321}">
                <p14:modId xmlns:p14="http://schemas.microsoft.com/office/powerpoint/2010/main" val="4122480963"/>
              </p:ext>
            </p:extLst>
          </p:nvPr>
        </p:nvGraphicFramePr>
        <p:xfrm>
          <a:off x="1007999" y="1535113"/>
          <a:ext cx="1017600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9363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505398-C817-F3E1-79A1-9BFA726AE86E}"/>
              </a:ext>
            </a:extLst>
          </p:cNvPr>
          <p:cNvSpPr>
            <a:spLocks noGrp="1"/>
          </p:cNvSpPr>
          <p:nvPr>
            <p:ph type="title"/>
          </p:nvPr>
        </p:nvSpPr>
        <p:spPr>
          <a:xfrm>
            <a:off x="1008000" y="509388"/>
            <a:ext cx="10176000" cy="720000"/>
          </a:xfrm>
        </p:spPr>
        <p:txBody>
          <a:bodyPr anchor="b">
            <a:normAutofit/>
          </a:bodyPr>
          <a:lstStyle/>
          <a:p>
            <a:r>
              <a:rPr lang="sv-SE"/>
              <a:t>Kontrollera inrapportering av resultat</a:t>
            </a:r>
          </a:p>
        </p:txBody>
      </p:sp>
      <p:sp>
        <p:nvSpPr>
          <p:cNvPr id="18" name="Content Placeholder 2">
            <a:extLst>
              <a:ext uri="{FF2B5EF4-FFF2-40B4-BE49-F238E27FC236}">
                <a16:creationId xmlns:a16="http://schemas.microsoft.com/office/drawing/2014/main" id="{F7AC5316-BCC4-13AE-A5B2-9C662A9C5351}"/>
              </a:ext>
            </a:extLst>
          </p:cNvPr>
          <p:cNvSpPr>
            <a:spLocks noGrp="1"/>
          </p:cNvSpPr>
          <p:nvPr>
            <p:ph sz="half" idx="1"/>
          </p:nvPr>
        </p:nvSpPr>
        <p:spPr>
          <a:xfrm>
            <a:off x="1007999" y="1535113"/>
            <a:ext cx="4002151" cy="4351338"/>
          </a:xfrm>
        </p:spPr>
        <p:txBody>
          <a:bodyPr>
            <a:normAutofit/>
          </a:bodyPr>
          <a:lstStyle/>
          <a:p>
            <a:pPr>
              <a:buFont typeface="Arial" panose="020B0604020202020204" pitchFamily="34" charset="0"/>
              <a:buChar char="•"/>
            </a:pPr>
            <a:r>
              <a:rPr lang="en-US" dirty="0"/>
              <a:t>Innan </a:t>
            </a:r>
            <a:r>
              <a:rPr lang="en-US" dirty="0" err="1"/>
              <a:t>ni</a:t>
            </a:r>
            <a:r>
              <a:rPr lang="en-US" dirty="0"/>
              <a:t> tar </a:t>
            </a:r>
            <a:r>
              <a:rPr lang="en-US" dirty="0" err="1"/>
              <a:t>emot</a:t>
            </a:r>
            <a:r>
              <a:rPr lang="en-US" dirty="0"/>
              <a:t> </a:t>
            </a:r>
            <a:r>
              <a:rPr lang="en-US" dirty="0" err="1"/>
              <a:t>valkassarna</a:t>
            </a:r>
            <a:r>
              <a:rPr lang="en-US" dirty="0"/>
              <a:t>.</a:t>
            </a:r>
          </a:p>
          <a:p>
            <a:pPr>
              <a:buFont typeface="Arial" panose="020B0604020202020204" pitchFamily="34" charset="0"/>
              <a:buChar char="•"/>
            </a:pPr>
            <a:r>
              <a:rPr lang="en-US" dirty="0" err="1"/>
              <a:t>Kvittens</a:t>
            </a:r>
            <a:r>
              <a:rPr lang="en-US" dirty="0"/>
              <a:t> </a:t>
            </a:r>
            <a:r>
              <a:rPr lang="en-US" dirty="0" err="1"/>
              <a:t>eller</a:t>
            </a:r>
            <a:r>
              <a:rPr lang="en-US" dirty="0"/>
              <a:t> </a:t>
            </a:r>
            <a:r>
              <a:rPr lang="en-US" dirty="0" err="1"/>
              <a:t>valpresentationen</a:t>
            </a:r>
            <a:endParaRPr lang="en-US" dirty="0"/>
          </a:p>
          <a:p>
            <a:pPr>
              <a:buFont typeface="Arial" panose="020B0604020202020204" pitchFamily="34" charset="0"/>
              <a:buChar char="•"/>
            </a:pPr>
            <a:r>
              <a:rPr lang="en-US" dirty="0"/>
              <a:t>Egen station</a:t>
            </a:r>
          </a:p>
          <a:p>
            <a:pPr>
              <a:buFont typeface="Arial" panose="020B0604020202020204" pitchFamily="34" charset="0"/>
              <a:buChar char="•"/>
            </a:pPr>
            <a:r>
              <a:rPr lang="en-US" dirty="0"/>
              <a:t>Alla </a:t>
            </a:r>
            <a:r>
              <a:rPr lang="en-US" dirty="0" err="1"/>
              <a:t>tre</a:t>
            </a:r>
            <a:r>
              <a:rPr lang="en-US" dirty="0"/>
              <a:t> </a:t>
            </a:r>
            <a:r>
              <a:rPr lang="en-US" dirty="0" err="1"/>
              <a:t>valen</a:t>
            </a:r>
            <a:endParaRPr lang="en-US" dirty="0"/>
          </a:p>
          <a:p>
            <a:pPr>
              <a:buFont typeface="Arial" panose="020B0604020202020204" pitchFamily="34" charset="0"/>
              <a:buChar char="•"/>
            </a:pPr>
            <a:r>
              <a:rPr lang="en-US" dirty="0" err="1"/>
              <a:t>Hjälp</a:t>
            </a:r>
            <a:r>
              <a:rPr lang="en-US" dirty="0"/>
              <a:t> till vid </a:t>
            </a:r>
            <a:r>
              <a:rPr lang="en-US" dirty="0" err="1"/>
              <a:t>behov</a:t>
            </a:r>
            <a:endParaRPr lang="en-US" dirty="0"/>
          </a:p>
        </p:txBody>
      </p:sp>
      <p:pic>
        <p:nvPicPr>
          <p:cNvPr id="9" name="Platshållare för innehåll 8" descr="En bild som visar bärbar dator, dator, Människoansikte, klädsel">
            <a:extLst>
              <a:ext uri="{FF2B5EF4-FFF2-40B4-BE49-F238E27FC236}">
                <a16:creationId xmlns:a16="http://schemas.microsoft.com/office/drawing/2014/main" id="{BB35F6FA-1760-EF1C-9FEA-B55B659DBFB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11698" r="5946" b="-3"/>
          <a:stretch>
            <a:fillRect/>
          </a:stretch>
        </p:blipFill>
        <p:spPr>
          <a:xfrm>
            <a:off x="5095876" y="1530216"/>
            <a:ext cx="6088124" cy="5304237"/>
          </a:xfrm>
          <a:noFill/>
        </p:spPr>
      </p:pic>
    </p:spTree>
    <p:extLst>
      <p:ext uri="{BB962C8B-B14F-4D97-AF65-F5344CB8AC3E}">
        <p14:creationId xmlns:p14="http://schemas.microsoft.com/office/powerpoint/2010/main" val="36323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67C04A-1E3B-33B0-E0C0-FCA8F2CBCAA7}"/>
              </a:ext>
            </a:extLst>
          </p:cNvPr>
          <p:cNvSpPr>
            <a:spLocks noGrp="1"/>
          </p:cNvSpPr>
          <p:nvPr>
            <p:ph type="title"/>
          </p:nvPr>
        </p:nvSpPr>
        <p:spPr>
          <a:xfrm>
            <a:off x="1008000" y="509388"/>
            <a:ext cx="4994400" cy="720000"/>
          </a:xfrm>
        </p:spPr>
        <p:txBody>
          <a:bodyPr anchor="b">
            <a:normAutofit/>
          </a:bodyPr>
          <a:lstStyle/>
          <a:p>
            <a:r>
              <a:rPr lang="sv-SE" dirty="0"/>
              <a:t>Ta emot valdistrikten</a:t>
            </a:r>
          </a:p>
        </p:txBody>
      </p:sp>
      <p:sp>
        <p:nvSpPr>
          <p:cNvPr id="3" name="Platshållare för innehåll 2">
            <a:extLst>
              <a:ext uri="{FF2B5EF4-FFF2-40B4-BE49-F238E27FC236}">
                <a16:creationId xmlns:a16="http://schemas.microsoft.com/office/drawing/2014/main" id="{9DBF5A2F-C979-521A-0641-DC24AC8B2E34}"/>
              </a:ext>
            </a:extLst>
          </p:cNvPr>
          <p:cNvSpPr>
            <a:spLocks noGrp="1"/>
          </p:cNvSpPr>
          <p:nvPr>
            <p:ph sz="half" idx="1"/>
          </p:nvPr>
        </p:nvSpPr>
        <p:spPr>
          <a:xfrm>
            <a:off x="1007999" y="1535113"/>
            <a:ext cx="4994401" cy="4351338"/>
          </a:xfrm>
        </p:spPr>
        <p:txBody>
          <a:bodyPr>
            <a:normAutofit/>
          </a:bodyPr>
          <a:lstStyle/>
          <a:p>
            <a:pPr>
              <a:buFont typeface="Arial" panose="020B0604020202020204" pitchFamily="34" charset="0"/>
              <a:buChar char="•"/>
            </a:pPr>
            <a:r>
              <a:rPr lang="sv-SE" dirty="0"/>
              <a:t>Valkassarna ska vara förslutna </a:t>
            </a:r>
          </a:p>
          <a:p>
            <a:pPr>
              <a:buFont typeface="Arial" panose="020B0604020202020204" pitchFamily="34" charset="0"/>
              <a:buChar char="•"/>
            </a:pPr>
            <a:r>
              <a:rPr lang="sv-SE" dirty="0"/>
              <a:t>Nya </a:t>
            </a:r>
            <a:r>
              <a:rPr lang="sv-SE" dirty="0" err="1"/>
              <a:t>valkassar</a:t>
            </a:r>
            <a:r>
              <a:rPr lang="sv-SE" dirty="0"/>
              <a:t> efter kontroll </a:t>
            </a:r>
          </a:p>
          <a:p>
            <a:pPr>
              <a:buFont typeface="Arial" panose="020B0604020202020204" pitchFamily="34" charset="0"/>
              <a:buChar char="•"/>
            </a:pPr>
            <a:r>
              <a:rPr lang="sv-SE" dirty="0"/>
              <a:t>Fyra kassar kontrollerade = valdistriktet mottaget </a:t>
            </a:r>
          </a:p>
          <a:p>
            <a:pPr>
              <a:buFont typeface="Arial" panose="020B0604020202020204" pitchFamily="34" charset="0"/>
              <a:buChar char="•"/>
            </a:pPr>
            <a:r>
              <a:rPr lang="sv-SE" dirty="0"/>
              <a:t>Klart!</a:t>
            </a:r>
          </a:p>
          <a:p>
            <a:endParaRPr lang="sv-SE" dirty="0"/>
          </a:p>
          <a:p>
            <a:endParaRPr lang="sv-SE" dirty="0"/>
          </a:p>
        </p:txBody>
      </p:sp>
      <p:pic>
        <p:nvPicPr>
          <p:cNvPr id="8" name="Bildobjekt 7" descr="En bild som visar två persner möbler, en valkasse. vid mottagningen">
            <a:extLst>
              <a:ext uri="{FF2B5EF4-FFF2-40B4-BE49-F238E27FC236}">
                <a16:creationId xmlns:a16="http://schemas.microsoft.com/office/drawing/2014/main" id="{E3CDB270-CEA0-4956-D7BC-C2D6838A9C6B}"/>
              </a:ext>
            </a:extLst>
          </p:cNvPr>
          <p:cNvPicPr>
            <a:picLocks noChangeAspect="1"/>
          </p:cNvPicPr>
          <p:nvPr/>
        </p:nvPicPr>
        <p:blipFill>
          <a:blip r:embed="rId3">
            <a:extLst>
              <a:ext uri="{28A0092B-C50C-407E-A947-70E740481C1C}">
                <a14:useLocalDpi xmlns:a14="http://schemas.microsoft.com/office/drawing/2010/main" val="0"/>
              </a:ext>
            </a:extLst>
          </a:blip>
          <a:srcRect r="45838" b="-2"/>
          <a:stretch>
            <a:fillRect/>
          </a:stretch>
        </p:blipFill>
        <p:spPr>
          <a:xfrm>
            <a:off x="7015200" y="10"/>
            <a:ext cx="5176800" cy="6857990"/>
          </a:xfrm>
          <a:prstGeom prst="rect">
            <a:avLst/>
          </a:prstGeom>
          <a:noFill/>
        </p:spPr>
      </p:pic>
    </p:spTree>
    <p:extLst>
      <p:ext uri="{BB962C8B-B14F-4D97-AF65-F5344CB8AC3E}">
        <p14:creationId xmlns:p14="http://schemas.microsoft.com/office/powerpoint/2010/main" val="370261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a:xfrm>
            <a:off x="1008000" y="509388"/>
            <a:ext cx="10176000" cy="720000"/>
          </a:xfrm>
        </p:spPr>
        <p:txBody>
          <a:bodyPr anchor="b">
            <a:normAutofit/>
          </a:bodyPr>
          <a:lstStyle/>
          <a:p>
            <a:r>
              <a:rPr lang="sv-SE" dirty="0"/>
              <a:t>Uppsamlingskassen</a:t>
            </a:r>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sz="half" idx="1"/>
          </p:nvPr>
        </p:nvSpPr>
        <p:spPr>
          <a:xfrm>
            <a:off x="1007999" y="1535113"/>
            <a:ext cx="4994401" cy="4351338"/>
          </a:xfrm>
        </p:spPr>
        <p:txBody>
          <a:bodyPr>
            <a:normAutofit fontScale="70000" lnSpcReduction="20000"/>
          </a:bodyPr>
          <a:lstStyle/>
          <a:p>
            <a:pPr>
              <a:buFont typeface="Arial" panose="020B0604020202020204" pitchFamily="34" charset="0"/>
              <a:buChar char="•"/>
            </a:pPr>
            <a:r>
              <a:rPr lang="sv-SE" dirty="0"/>
              <a:t>En röd kasse, den så kallade uppsamlingskassen</a:t>
            </a:r>
          </a:p>
          <a:p>
            <a:pPr>
              <a:buFont typeface="Arial" panose="020B0604020202020204" pitchFamily="34" charset="0"/>
              <a:buChar char="•"/>
            </a:pPr>
            <a:r>
              <a:rPr lang="sv-SE" dirty="0"/>
              <a:t>Innehåller: </a:t>
            </a:r>
          </a:p>
          <a:p>
            <a:pPr>
              <a:buFont typeface="Wingdings" panose="05000000000000000000" pitchFamily="2" charset="2"/>
              <a:buChar char="ü"/>
            </a:pPr>
            <a:r>
              <a:rPr lang="sv-SE" dirty="0"/>
              <a:t>Blankett ”Kvittens uppsamlingskasse”</a:t>
            </a:r>
          </a:p>
          <a:p>
            <a:pPr>
              <a:buFont typeface="Wingdings" panose="05000000000000000000" pitchFamily="2" charset="2"/>
              <a:buChar char="ü"/>
            </a:pPr>
            <a:r>
              <a:rPr lang="sv-SE" dirty="0"/>
              <a:t>Omslag för felsända förtidsröster</a:t>
            </a:r>
          </a:p>
          <a:p>
            <a:pPr>
              <a:buFont typeface="Wingdings" panose="05000000000000000000" pitchFamily="2" charset="2"/>
              <a:buChar char="ü"/>
            </a:pPr>
            <a:r>
              <a:rPr lang="sv-SE" dirty="0"/>
              <a:t>Omslag för underkända förtidsröster </a:t>
            </a:r>
          </a:p>
          <a:p>
            <a:pPr>
              <a:buFont typeface="Wingdings" panose="05000000000000000000" pitchFamily="2" charset="2"/>
              <a:buChar char="ü"/>
            </a:pPr>
            <a:r>
              <a:rPr lang="sv-SE" dirty="0"/>
              <a:t>Omslag för sent inkomna förtidsröster (efter att röstmottagningen avslutats)</a:t>
            </a:r>
          </a:p>
          <a:p>
            <a:pPr>
              <a:buFont typeface="Wingdings" panose="05000000000000000000" pitchFamily="2" charset="2"/>
              <a:buChar char="ü"/>
            </a:pPr>
            <a:r>
              <a:rPr lang="sv-SE" dirty="0"/>
              <a:t>Omslag för tomma ytterkuvert från godkända budröster.</a:t>
            </a:r>
          </a:p>
          <a:p>
            <a:pPr>
              <a:buFont typeface="Wingdings" panose="05000000000000000000" pitchFamily="2" charset="2"/>
              <a:buChar char="ü"/>
            </a:pPr>
            <a:r>
              <a:rPr lang="sv-SE" dirty="0"/>
              <a:t>Omslag för underkända ytterkuvert för budröster</a:t>
            </a:r>
          </a:p>
          <a:p>
            <a:pPr>
              <a:buFont typeface="Wingdings" panose="05000000000000000000" pitchFamily="2" charset="2"/>
              <a:buChar char="ü"/>
            </a:pPr>
            <a:r>
              <a:rPr lang="sv-SE" dirty="0"/>
              <a:t>Blankett: ”Protokoll vallokal”</a:t>
            </a:r>
          </a:p>
          <a:p>
            <a:pPr>
              <a:buFont typeface="Wingdings" panose="05000000000000000000" pitchFamily="2" charset="2"/>
              <a:buChar char="ü"/>
            </a:pPr>
            <a:r>
              <a:rPr lang="sv-SE" dirty="0"/>
              <a:t>Röstlängd</a:t>
            </a:r>
          </a:p>
          <a:p>
            <a:pPr marL="0" indent="0">
              <a:buNone/>
            </a:pPr>
            <a:endParaRPr lang="sv-SE" dirty="0"/>
          </a:p>
        </p:txBody>
      </p:sp>
      <p:pic>
        <p:nvPicPr>
          <p:cNvPr id="5" name="Bildobjekt 4" descr="En bild som visar en produktbild av en uppsamlingskasse">
            <a:extLst>
              <a:ext uri="{FF2B5EF4-FFF2-40B4-BE49-F238E27FC236}">
                <a16:creationId xmlns:a16="http://schemas.microsoft.com/office/drawing/2014/main" id="{525B29E4-5146-9BDF-1BB1-E3FEA712F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762" y="1530217"/>
            <a:ext cx="2676073"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421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3DDBF5-61B6-2FF5-6C39-36DA7363A41E}"/>
              </a:ext>
            </a:extLst>
          </p:cNvPr>
          <p:cNvSpPr>
            <a:spLocks noGrp="1"/>
          </p:cNvSpPr>
          <p:nvPr>
            <p:ph type="title"/>
          </p:nvPr>
        </p:nvSpPr>
        <p:spPr/>
        <p:txBody>
          <a:bodyPr/>
          <a:lstStyle/>
          <a:p>
            <a:r>
              <a:rPr lang="sv-SE" dirty="0"/>
              <a:t>Den gula, vita och blå valkassen</a:t>
            </a:r>
          </a:p>
        </p:txBody>
      </p:sp>
      <p:sp>
        <p:nvSpPr>
          <p:cNvPr id="18" name="textruta 17">
            <a:extLst>
              <a:ext uri="{FF2B5EF4-FFF2-40B4-BE49-F238E27FC236}">
                <a16:creationId xmlns:a16="http://schemas.microsoft.com/office/drawing/2014/main" id="{DEF6A323-BFA0-3463-FD47-A7B4BA9FA1AB}"/>
              </a:ext>
            </a:extLst>
          </p:cNvPr>
          <p:cNvSpPr txBox="1"/>
          <p:nvPr/>
        </p:nvSpPr>
        <p:spPr>
          <a:xfrm>
            <a:off x="641397" y="1652086"/>
            <a:ext cx="6093500" cy="2323713"/>
          </a:xfrm>
          <a:prstGeom prst="rect">
            <a:avLst/>
          </a:prstGeom>
          <a:noFill/>
        </p:spPr>
        <p:txBody>
          <a:bodyPr wrap="square">
            <a:spAutoFit/>
          </a:bodyPr>
          <a:lstStyle/>
          <a:p>
            <a:pPr marL="324000" marR="0" lvl="0" indent="-324000" algn="l" defTabSz="914400" rtl="0" eaLnBrk="1" fontAlgn="auto" latinLnBrk="0" hangingPunct="1">
              <a:lnSpc>
                <a:spcPct val="100000"/>
              </a:lnSpc>
              <a:spcBef>
                <a:spcPts val="1000"/>
              </a:spcBef>
              <a:spcAft>
                <a:spcPts val="0"/>
              </a:spcAft>
              <a:buClr>
                <a:srgbClr val="E83278"/>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En </a:t>
            </a:r>
            <a:r>
              <a:rPr lang="sv-SE" sz="2400" dirty="0">
                <a:solidFill>
                  <a:prstClr val="black"/>
                </a:solidFill>
                <a:latin typeface="Arial"/>
              </a:rPr>
              <a:t>gul, en vit och en blå</a:t>
            </a:r>
            <a:r>
              <a:rPr kumimoji="0" lang="sv-SE" sz="2400" b="0" i="0" u="none" strike="noStrike" kern="1200" cap="none" spc="0" normalizeH="0" baseline="0" noProof="0" dirty="0">
                <a:ln>
                  <a:noFill/>
                </a:ln>
                <a:solidFill>
                  <a:prstClr val="black"/>
                </a:solidFill>
                <a:effectLst/>
                <a:uLnTx/>
                <a:uFillTx/>
                <a:latin typeface="Arial"/>
                <a:ea typeface="+mn-ea"/>
                <a:cs typeface="+mn-cs"/>
              </a:rPr>
              <a:t> kasse</a:t>
            </a:r>
          </a:p>
          <a:p>
            <a:pPr marL="324000" marR="0" lvl="0" indent="-324000" algn="l" defTabSz="914400" rtl="0" eaLnBrk="1" fontAlgn="auto" latinLnBrk="0" hangingPunct="1">
              <a:lnSpc>
                <a:spcPct val="100000"/>
              </a:lnSpc>
              <a:spcBef>
                <a:spcPts val="1000"/>
              </a:spcBef>
              <a:spcAft>
                <a:spcPts val="0"/>
              </a:spcAft>
              <a:buClr>
                <a:srgbClr val="E83278"/>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Innehåller: </a:t>
            </a:r>
          </a:p>
          <a:p>
            <a:pPr marL="324000" marR="0" lvl="0" indent="-3240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ü"/>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Flera omslag med de valsedlar som varit i valurnan</a:t>
            </a:r>
          </a:p>
          <a:p>
            <a:pPr marL="324000" marR="0" lvl="0" indent="-3240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ü"/>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Resultatbilaga</a:t>
            </a:r>
          </a:p>
        </p:txBody>
      </p:sp>
      <p:pic>
        <p:nvPicPr>
          <p:cNvPr id="14" name="Bildobjekt 13" descr="Bilden visar en gul valkasse">
            <a:extLst>
              <a:ext uri="{FF2B5EF4-FFF2-40B4-BE49-F238E27FC236}">
                <a16:creationId xmlns:a16="http://schemas.microsoft.com/office/drawing/2014/main" id="{97C4D89A-AB5F-15E6-D495-07762B8FA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531" y="1229388"/>
            <a:ext cx="1946875" cy="3169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latshållare för innehåll 11" descr="Bilden visar en vit valkasse">
            <a:extLst>
              <a:ext uri="{FF2B5EF4-FFF2-40B4-BE49-F238E27FC236}">
                <a16:creationId xmlns:a16="http://schemas.microsoft.com/office/drawing/2014/main" id="{790BFA48-5947-55A9-4C5E-A918FDBE056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914495" y="1229388"/>
            <a:ext cx="1946875" cy="3169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latshållare för innehåll 9" descr="Bilden visar en blå valkasse">
            <a:extLst>
              <a:ext uri="{FF2B5EF4-FFF2-40B4-BE49-F238E27FC236}">
                <a16:creationId xmlns:a16="http://schemas.microsoft.com/office/drawing/2014/main" id="{1852EC19-8E99-DD0E-C644-AFF861A56787}"/>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528013" y="3429000"/>
            <a:ext cx="1946876" cy="3169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867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DCCA4D-C08F-CA00-D344-2CB1A9694118}"/>
              </a:ext>
            </a:extLst>
          </p:cNvPr>
          <p:cNvSpPr>
            <a:spLocks noGrp="1"/>
          </p:cNvSpPr>
          <p:nvPr>
            <p:ph type="title"/>
          </p:nvPr>
        </p:nvSpPr>
        <p:spPr>
          <a:xfrm>
            <a:off x="1008000" y="524378"/>
            <a:ext cx="10176000" cy="720000"/>
          </a:xfrm>
        </p:spPr>
        <p:txBody>
          <a:bodyPr anchor="b">
            <a:normAutofit/>
          </a:bodyPr>
          <a:lstStyle/>
          <a:p>
            <a:r>
              <a:rPr lang="sv-SE" dirty="0"/>
              <a:t>Instruktion</a:t>
            </a:r>
          </a:p>
        </p:txBody>
      </p:sp>
      <p:sp>
        <p:nvSpPr>
          <p:cNvPr id="11" name="Content Placeholder 2">
            <a:extLst>
              <a:ext uri="{FF2B5EF4-FFF2-40B4-BE49-F238E27FC236}">
                <a16:creationId xmlns:a16="http://schemas.microsoft.com/office/drawing/2014/main" id="{F03CDF63-FDAE-AF3D-A696-25DC60B07AF6}"/>
              </a:ext>
            </a:extLst>
          </p:cNvPr>
          <p:cNvSpPr>
            <a:spLocks noGrp="1"/>
          </p:cNvSpPr>
          <p:nvPr>
            <p:ph sz="half" idx="1"/>
          </p:nvPr>
        </p:nvSpPr>
        <p:spPr/>
        <p:txBody>
          <a:bodyPr>
            <a:normAutofit/>
          </a:bodyPr>
          <a:lstStyle/>
          <a:p>
            <a:pPr>
              <a:buFont typeface="Arial" panose="020B0604020202020204" pitchFamily="34" charset="0"/>
              <a:buChar char="•"/>
            </a:pPr>
            <a:r>
              <a:rPr lang="en-US" dirty="0"/>
              <a:t>Steg för </a:t>
            </a:r>
            <a:r>
              <a:rPr lang="en-US" dirty="0" err="1"/>
              <a:t>steg-instruktion</a:t>
            </a:r>
            <a:endParaRPr lang="en-US" dirty="0"/>
          </a:p>
          <a:p>
            <a:pPr>
              <a:buFont typeface="Arial" panose="020B0604020202020204" pitchFamily="34" charset="0"/>
              <a:buChar char="•"/>
            </a:pPr>
            <a:r>
              <a:rPr lang="en-US" dirty="0" err="1"/>
              <a:t>Lugnt</a:t>
            </a:r>
            <a:r>
              <a:rPr lang="en-US" dirty="0"/>
              <a:t> och </a:t>
            </a:r>
            <a:r>
              <a:rPr lang="en-US" dirty="0" err="1"/>
              <a:t>metodiskt</a:t>
            </a:r>
            <a:endParaRPr lang="en-US" dirty="0"/>
          </a:p>
          <a:p>
            <a:pPr>
              <a:buFont typeface="Arial" panose="020B0604020202020204" pitchFamily="34" charset="0"/>
              <a:buChar char="•"/>
            </a:pPr>
            <a:r>
              <a:rPr lang="en-US" dirty="0"/>
              <a:t>Var </a:t>
            </a:r>
            <a:r>
              <a:rPr lang="en-US" dirty="0" err="1"/>
              <a:t>alltid</a:t>
            </a:r>
            <a:r>
              <a:rPr lang="en-US" dirty="0"/>
              <a:t> </a:t>
            </a:r>
            <a:r>
              <a:rPr lang="en-US" dirty="0" err="1"/>
              <a:t>två</a:t>
            </a:r>
            <a:endParaRPr lang="en-US" dirty="0"/>
          </a:p>
        </p:txBody>
      </p:sp>
      <p:pic>
        <p:nvPicPr>
          <p:cNvPr id="13" name="Bildobjekt 12">
            <a:extLst>
              <a:ext uri="{FF2B5EF4-FFF2-40B4-BE49-F238E27FC236}">
                <a16:creationId xmlns:a16="http://schemas.microsoft.com/office/drawing/2014/main" id="{04D0618D-1BD8-A9CC-F9F8-7626C9A079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847" y="1654765"/>
            <a:ext cx="3154208" cy="4459881"/>
          </a:xfrm>
          <a:prstGeom prst="rect">
            <a:avLst/>
          </a:prstGeom>
          <a:effectLst>
            <a:outerShdw blurRad="63500" sx="102000" sy="102000" algn="ctr" rotWithShape="0">
              <a:prstClr val="black">
                <a:alpha val="40000"/>
              </a:prstClr>
            </a:outerShdw>
          </a:effectLst>
        </p:spPr>
      </p:pic>
      <p:pic>
        <p:nvPicPr>
          <p:cNvPr id="10" name="Platshållare för innehåll 9">
            <a:extLst>
              <a:ext uri="{FF2B5EF4-FFF2-40B4-BE49-F238E27FC236}">
                <a16:creationId xmlns:a16="http://schemas.microsoft.com/office/drawing/2014/main" id="{405A3831-82FE-4D76-059C-413B3FF29BB5}"/>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05143" y="1244378"/>
            <a:ext cx="3154375" cy="4460752"/>
          </a:xfrm>
          <a:prstGeom prst="rect">
            <a:avLst/>
          </a:prstGeom>
          <a:effectLst>
            <a:outerShdw blurRad="63500" sx="102000" sy="102000" algn="ctr" rotWithShape="0">
              <a:prstClr val="black">
                <a:alpha val="40000"/>
              </a:prstClr>
            </a:outerShdw>
          </a:effectLst>
        </p:spPr>
      </p:pic>
      <p:pic>
        <p:nvPicPr>
          <p:cNvPr id="4" name="Bildobjekt 3">
            <a:extLst>
              <a:ext uri="{FF2B5EF4-FFF2-40B4-BE49-F238E27FC236}">
                <a16:creationId xmlns:a16="http://schemas.microsoft.com/office/drawing/2014/main" id="{3269D7B6-2653-9F2E-3017-0C155C46141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8896" y="2277425"/>
            <a:ext cx="3154208" cy="44607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44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EC902E6-4D7C-ACF4-AE04-CD9DA3C7CA81}"/>
              </a:ext>
            </a:extLst>
          </p:cNvPr>
          <p:cNvSpPr>
            <a:spLocks noGrp="1"/>
          </p:cNvSpPr>
          <p:nvPr>
            <p:ph type="title"/>
          </p:nvPr>
        </p:nvSpPr>
        <p:spPr/>
        <p:txBody>
          <a:bodyPr anchor="b">
            <a:normAutofit/>
          </a:bodyPr>
          <a:lstStyle/>
          <a:p>
            <a:r>
              <a:rPr lang="sv-SE" dirty="0"/>
              <a:t>Kontroll av röd uppsamlingskasse</a:t>
            </a:r>
          </a:p>
        </p:txBody>
      </p:sp>
      <p:graphicFrame>
        <p:nvGraphicFramePr>
          <p:cNvPr id="7" name="Platshållare för innehåll 6" descr="Bilden visar steg för steg hur kontrollen av uppsamlingskassen går till">
            <a:extLst>
              <a:ext uri="{FF2B5EF4-FFF2-40B4-BE49-F238E27FC236}">
                <a16:creationId xmlns:a16="http://schemas.microsoft.com/office/drawing/2014/main" id="{91B77B94-71C0-53FF-AF16-E43EAB01A45A}"/>
              </a:ext>
            </a:extLst>
          </p:cNvPr>
          <p:cNvGraphicFramePr>
            <a:graphicFrameLocks noGrp="1"/>
          </p:cNvGraphicFramePr>
          <p:nvPr>
            <p:ph idx="1"/>
            <p:extLst>
              <p:ext uri="{D42A27DB-BD31-4B8C-83A1-F6EECF244321}">
                <p14:modId xmlns:p14="http://schemas.microsoft.com/office/powerpoint/2010/main" val="3605214951"/>
              </p:ext>
            </p:extLst>
          </p:nvPr>
        </p:nvGraphicFramePr>
        <p:xfrm>
          <a:off x="1008063" y="1535113"/>
          <a:ext cx="10175875"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Bildobjekt 17" descr="Bilden är en produktbild av röd uppsamlingskasse">
            <a:extLst>
              <a:ext uri="{FF2B5EF4-FFF2-40B4-BE49-F238E27FC236}">
                <a16:creationId xmlns:a16="http://schemas.microsoft.com/office/drawing/2014/main" id="{2360B3E6-A20E-9AD9-872B-5A53C9A22AE7}"/>
              </a:ext>
            </a:extLst>
          </p:cNvPr>
          <p:cNvPicPr>
            <a:picLocks noChangeAspect="1"/>
          </p:cNvPicPr>
          <p:nvPr/>
        </p:nvPicPr>
        <p:blipFill>
          <a:blip r:embed="rId8"/>
          <a:stretch>
            <a:fillRect/>
          </a:stretch>
        </p:blipFill>
        <p:spPr>
          <a:xfrm>
            <a:off x="8281989" y="869388"/>
            <a:ext cx="2901948" cy="4584589"/>
          </a:xfrm>
          <a:prstGeom prst="rect">
            <a:avLst/>
          </a:prstGeom>
        </p:spPr>
      </p:pic>
      <p:graphicFrame>
        <p:nvGraphicFramePr>
          <p:cNvPr id="16" name="Diagram 15" descr="Bilden visar en samlad bild av hur kontroll av röd uppsamlingskasse går till samt bild på uppsamlingskasse">
            <a:extLst>
              <a:ext uri="{FF2B5EF4-FFF2-40B4-BE49-F238E27FC236}">
                <a16:creationId xmlns:a16="http://schemas.microsoft.com/office/drawing/2014/main" id="{6BD74B23-DFFE-F873-7997-7D2E131A2A25}"/>
              </a:ext>
            </a:extLst>
          </p:cNvPr>
          <p:cNvGraphicFramePr/>
          <p:nvPr>
            <p:extLst>
              <p:ext uri="{D42A27DB-BD31-4B8C-83A1-F6EECF244321}">
                <p14:modId xmlns:p14="http://schemas.microsoft.com/office/powerpoint/2010/main" val="1559971429"/>
              </p:ext>
            </p:extLst>
          </p:nvPr>
        </p:nvGraphicFramePr>
        <p:xfrm>
          <a:off x="228600" y="387626"/>
          <a:ext cx="11251096" cy="57507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4204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E895BB-1E1D-0F46-50B6-6BA29A44D770}"/>
              </a:ext>
            </a:extLst>
          </p:cNvPr>
          <p:cNvSpPr>
            <a:spLocks noGrp="1"/>
          </p:cNvSpPr>
          <p:nvPr>
            <p:ph type="title"/>
          </p:nvPr>
        </p:nvSpPr>
        <p:spPr/>
        <p:txBody>
          <a:bodyPr/>
          <a:lstStyle/>
          <a:p>
            <a:r>
              <a:rPr lang="sv-SE" dirty="0"/>
              <a:t>Kontroll av gul, vit och blå </a:t>
            </a:r>
            <a:r>
              <a:rPr lang="sv-SE" dirty="0" err="1"/>
              <a:t>valkasse</a:t>
            </a:r>
            <a:endParaRPr lang="sv-SE" dirty="0"/>
          </a:p>
        </p:txBody>
      </p:sp>
      <p:pic>
        <p:nvPicPr>
          <p:cNvPr id="4" name="Platshållare för innehåll 3" descr="Bild visar produktbild på gul valkasse">
            <a:extLst>
              <a:ext uri="{FF2B5EF4-FFF2-40B4-BE49-F238E27FC236}">
                <a16:creationId xmlns:a16="http://schemas.microsoft.com/office/drawing/2014/main" id="{85A3E4D7-9982-6FF8-F688-D8FBB0C69407}"/>
              </a:ext>
            </a:extLst>
          </p:cNvPr>
          <p:cNvPicPr>
            <a:picLocks noGrp="1" noChangeAspect="1"/>
          </p:cNvPicPr>
          <p:nvPr>
            <p:ph idx="1"/>
          </p:nvPr>
        </p:nvPicPr>
        <p:blipFill>
          <a:blip r:embed="rId3"/>
          <a:stretch>
            <a:fillRect/>
          </a:stretch>
        </p:blipFill>
        <p:spPr>
          <a:xfrm>
            <a:off x="928052" y="1728068"/>
            <a:ext cx="2176461" cy="3401863"/>
          </a:xfrm>
          <a:prstGeom prst="rect">
            <a:avLst/>
          </a:prstGeom>
        </p:spPr>
      </p:pic>
      <p:pic>
        <p:nvPicPr>
          <p:cNvPr id="5" name="Bildobjekt 4" descr="Bild visar produktbild på vit valkasse">
            <a:extLst>
              <a:ext uri="{FF2B5EF4-FFF2-40B4-BE49-F238E27FC236}">
                <a16:creationId xmlns:a16="http://schemas.microsoft.com/office/drawing/2014/main" id="{42D34B33-458B-2147-25FB-7A25DA1D348D}"/>
              </a:ext>
            </a:extLst>
          </p:cNvPr>
          <p:cNvPicPr>
            <a:picLocks noChangeAspect="1"/>
          </p:cNvPicPr>
          <p:nvPr/>
        </p:nvPicPr>
        <p:blipFill>
          <a:blip r:embed="rId4"/>
          <a:stretch>
            <a:fillRect/>
          </a:stretch>
        </p:blipFill>
        <p:spPr>
          <a:xfrm>
            <a:off x="4480064" y="1728068"/>
            <a:ext cx="2182557" cy="3401863"/>
          </a:xfrm>
          <a:prstGeom prst="rect">
            <a:avLst/>
          </a:prstGeom>
        </p:spPr>
      </p:pic>
      <p:pic>
        <p:nvPicPr>
          <p:cNvPr id="6" name="Bildobjekt 5" descr="Bild visar produktbild på blå valkasse">
            <a:extLst>
              <a:ext uri="{FF2B5EF4-FFF2-40B4-BE49-F238E27FC236}">
                <a16:creationId xmlns:a16="http://schemas.microsoft.com/office/drawing/2014/main" id="{7781CDED-06F6-746B-F0E4-74262ECF2204}"/>
              </a:ext>
            </a:extLst>
          </p:cNvPr>
          <p:cNvPicPr>
            <a:picLocks noChangeAspect="1"/>
          </p:cNvPicPr>
          <p:nvPr/>
        </p:nvPicPr>
        <p:blipFill>
          <a:blip r:embed="rId5"/>
          <a:stretch>
            <a:fillRect/>
          </a:stretch>
        </p:blipFill>
        <p:spPr>
          <a:xfrm>
            <a:off x="8038172" y="1728068"/>
            <a:ext cx="2176461" cy="3395766"/>
          </a:xfrm>
          <a:prstGeom prst="rect">
            <a:avLst/>
          </a:prstGeom>
        </p:spPr>
      </p:pic>
      <p:graphicFrame>
        <p:nvGraphicFramePr>
          <p:cNvPr id="7" name="Diagram 6" descr="Bilden visar en steg för steg hur kontrollen går till av valkassarna">
            <a:extLst>
              <a:ext uri="{FF2B5EF4-FFF2-40B4-BE49-F238E27FC236}">
                <a16:creationId xmlns:a16="http://schemas.microsoft.com/office/drawing/2014/main" id="{5F5B2B95-B295-7A74-5FE7-3D20342FC55D}"/>
              </a:ext>
            </a:extLst>
          </p:cNvPr>
          <p:cNvGraphicFramePr/>
          <p:nvPr>
            <p:extLst>
              <p:ext uri="{D42A27DB-BD31-4B8C-83A1-F6EECF244321}">
                <p14:modId xmlns:p14="http://schemas.microsoft.com/office/powerpoint/2010/main" val="1502980692"/>
              </p:ext>
            </p:extLst>
          </p:nvPr>
        </p:nvGraphicFramePr>
        <p:xfrm>
          <a:off x="727856" y="1229388"/>
          <a:ext cx="9152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04468761"/>
      </p:ext>
    </p:extLst>
  </p:cSld>
  <p:clrMapOvr>
    <a:masterClrMapping/>
  </p:clrMapOvr>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57E29F23-1F54-49DF-A27B-0BE8DB93E924}" vid="{0A014BE8-3C31-479E-9472-6970E12617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0F8BF452063CB4AB0C5020EBD369EE4" ma:contentTypeVersion="16" ma:contentTypeDescription="Skapa ett nytt dokument." ma:contentTypeScope="" ma:versionID="2cf7b49ca537402bc81cca583e7dd802">
  <xsd:schema xmlns:xsd="http://www.w3.org/2001/XMLSchema" xmlns:xs="http://www.w3.org/2001/XMLSchema" xmlns:p="http://schemas.microsoft.com/office/2006/metadata/properties" xmlns:ns2="b1e91f8d-c5ed-4820-a837-916e436c4938" xmlns:ns3="b72620a0-a132-4d24-afd4-031d088dc980" xmlns:ns4="0793eec1-1300-40e6-9b36-cbf03880d731" targetNamespace="http://schemas.microsoft.com/office/2006/metadata/properties" ma:root="true" ma:fieldsID="8acd0951342246f641cee9a71d43cd96" ns2:_="" ns3:_="" ns4:_="">
    <xsd:import namespace="b1e91f8d-c5ed-4820-a837-916e436c4938"/>
    <xsd:import namespace="b72620a0-a132-4d24-afd4-031d088dc980"/>
    <xsd:import namespace="0793eec1-1300-40e6-9b36-cbf03880d731"/>
    <xsd:element name="properties">
      <xsd:complexType>
        <xsd:sequence>
          <xsd:element name="documentManagement">
            <xsd:complexType>
              <xsd:all>
                <xsd:element ref="ns2:Kolumn_x0020_1"/>
                <xsd:element ref="ns2:Kolumn_x0020_2"/>
                <xsd:element ref="ns2:Nyckelord"/>
                <xsd:element ref="ns2:Beskrivning" minOccurs="0"/>
                <xsd:element ref="ns2:Samverkan" minOccurs="0"/>
                <xsd:element ref="ns2:Diarienummer" minOccurs="0"/>
                <xsd:element ref="ns2:Status"/>
                <xsd:element ref="ns3:SharedWithUsers" minOccurs="0"/>
                <xsd:element ref="ns4:Ansvari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91f8d-c5ed-4820-a837-916e436c4938" elementFormDefault="qualified">
    <xsd:import namespace="http://schemas.microsoft.com/office/2006/documentManagement/types"/>
    <xsd:import namespace="http://schemas.microsoft.com/office/infopath/2007/PartnerControls"/>
    <xsd:element name="Kolumn_x0020_1" ma:index="2" ma:displayName="Område" ma:format="Dropdown" ma:internalName="Kolumn_x0020_1">
      <xsd:simpleType>
        <xsd:restriction base="dms:Choice">
          <xsd:enumeration value="Kommun"/>
          <xsd:enumeration value="Länsstyrelse"/>
          <xsd:enumeration value="Utland"/>
          <xsd:enumeration value="Övrigt"/>
        </xsd:restriction>
      </xsd:simpleType>
    </xsd:element>
    <xsd:element name="Kolumn_x0020_2" ma:index="3" ma:displayName="Aktivitet" ma:format="Dropdown" ma:internalName="Kolumn_x0020_2">
      <xsd:simpleType>
        <xsd:restriction base="dms:Choice">
          <xsd:enumeration value="Kommun - Digital röstlängd"/>
          <xsd:enumeration value="Kommun - Förtidsröstning"/>
          <xsd:enumeration value="Kommun - Kommunal folkomröstning"/>
          <xsd:enumeration value="Kommun - Kommunens roll"/>
          <xsd:enumeration value="Kommun - Lokaler"/>
          <xsd:enumeration value="Kommun - Mottagning valkväll"/>
          <xsd:enumeration value="Kommun - Omval och extra val"/>
          <xsd:enumeration value="Kommun - Rekrytering och utbildning av röstmottagare"/>
          <xsd:enumeration value="Kommun - Röstkort och röstlängd"/>
          <xsd:enumeration value="Kommun - Röstning i vallokal"/>
          <xsd:enumeration value="Kommun - Rösträkning – valkväll"/>
          <xsd:enumeration value="Kommun - Rösträkning – valnämndens preliminära"/>
          <xsd:enumeration value="Kommun - Uppföljning"/>
          <xsd:enumeration value="Kommun - Valgeografi"/>
          <xsd:enumeration value="Kommun - Valid och behörigheter"/>
          <xsd:enumeration value="Kommun - Valmaterial"/>
          <xsd:enumeration value="Kommun - Valsäkerhet"/>
          <xsd:enumeration value="Kommun - Vägledande ställningstaganden"/>
          <xsd:enumeration value="Länsstyrelse - Efterträdarval"/>
          <xsd:enumeration value="Länsstyrelse - Länsstyrelsens roll"/>
          <xsd:enumeration value="Länsstyrelse - Mottagning från valnämnd"/>
          <xsd:enumeration value="Länsstyrelse - Omval och extra val"/>
          <xsd:enumeration value="Länsstyrelse - Partier, kandidater och valsedlar"/>
          <xsd:enumeration value="Länsstyrelse - Röstkort och röstlängd"/>
          <xsd:enumeration value="Länsstyrelse - Slutlig rösträkning"/>
          <xsd:enumeration value="Länsstyrelse - Uppföljning"/>
          <xsd:enumeration value="Länsstyrelse - Utbildning av valnämnder"/>
          <xsd:enumeration value="Länsstyrelse - Valgeografi"/>
          <xsd:enumeration value="Länsstyrelse - Valid och behörigheter"/>
          <xsd:enumeration value="Länsstyrelse - Valsäkerhet"/>
          <xsd:enumeration value="Länsstyrelse - Vägledande ställningstaganden"/>
          <xsd:enumeration value="Utland - Incidentrapportering"/>
          <xsd:enumeration value="Utland - Röstmottagning"/>
          <xsd:enumeration value="Utland - Röstningslokaler"/>
          <xsd:enumeration value="Utland - Rösträtt"/>
          <xsd:enumeration value="Utland - Skicka röster till Sverige"/>
          <xsd:enumeration value="Utland - Uppföljning"/>
          <xsd:enumeration value="Utland - Utlandsmyndighetens roll"/>
          <xsd:enumeration value="Utland - Valid och behörigheter"/>
          <xsd:enumeration value="Utland - Valmaterial"/>
          <xsd:enumeration value="Övrigt - Inget passar"/>
          <xsd:enumeration value="Övrigt - Planering"/>
          <xsd:enumeration value="Övrigt - Utbildningsmaterial"/>
        </xsd:restriction>
      </xsd:simpleType>
    </xsd:element>
    <xsd:element name="Nyckelord" ma:index="4" ma:displayName="Dokumenttyp" ma:format="Dropdown" ma:internalName="Nyckelord">
      <xsd:simpleType>
        <xsd:union memberTypes="dms:Text">
          <xsd:simpleType>
            <xsd:restriction base="dms:Choice">
              <xsd:enumeration value="Webbtext"/>
              <xsd:enumeration value="Bildspel"/>
              <xsd:enumeration value="Övningsmaterial"/>
              <xsd:enumeration value="Tryckunderlag"/>
              <xsd:enumeration value="Arbetsmaterial"/>
              <xsd:enumeration value="Övrigt"/>
            </xsd:restriction>
          </xsd:simpleType>
        </xsd:union>
      </xsd:simpleType>
    </xsd:element>
    <xsd:element name="Beskrivning" ma:index="5" nillable="true" ma:displayName="Beskrivning" ma:internalName="Beskrivning">
      <xsd:simpleType>
        <xsd:restriction base="dms:Text">
          <xsd:maxLength value="255"/>
        </xsd:restriction>
      </xsd:simpleType>
    </xsd:element>
    <xsd:element name="Samverkan" ma:index="6" nillable="true" ma:displayName="Samverkan" ma:format="Dropdown" ma:internalName="Samverkan">
      <xsd:simpleType>
        <xsd:restriction base="dms:Choice">
          <xsd:enumeration value="LST"/>
          <xsd:enumeration value="VND"/>
          <xsd:enumeration value="UD"/>
          <xsd:enumeration value="KOM"/>
          <xsd:enumeration value="IT"/>
          <xsd:enumeration value="SÄK"/>
          <xsd:enumeration value="Leverantör"/>
          <xsd:enumeration value="SKR"/>
          <xsd:enumeration value="Departement"/>
          <xsd:enumeration value="UM"/>
          <xsd:enumeration value="UD/UM"/>
          <xsd:enumeration value="Sametinget"/>
          <xsd:enumeration value="SKV (Inköp)"/>
        </xsd:restriction>
      </xsd:simpleType>
    </xsd:element>
    <xsd:element name="Diarienummer" ma:index="7" nillable="true" ma:displayName="Diarienummer" ma:internalName="Diarienummer">
      <xsd:simpleType>
        <xsd:restriction base="dms:Text">
          <xsd:maxLength value="255"/>
        </xsd:restriction>
      </xsd:simpleType>
    </xsd:element>
    <xsd:element name="Status" ma:index="8" ma:displayName="Status" ma:format="RadioButtons" ma:internalName="Status">
      <xsd:simpleType>
        <xsd:restriction base="dms:Choice">
          <xsd:enumeration value="---Inget passar---"/>
          <xsd:enumeration value="Arbetsmaterial"/>
          <xsd:enumeration value="Utkast"/>
          <xsd:enumeration value="Slutversion"/>
        </xsd:restriction>
      </xsd:simpleType>
    </xsd:element>
  </xsd:schema>
  <xsd:schema xmlns:xsd="http://www.w3.org/2001/XMLSchema" xmlns:xs="http://www.w3.org/2001/XMLSchema" xmlns:dms="http://schemas.microsoft.com/office/2006/documentManagement/types" xmlns:pc="http://schemas.microsoft.com/office/infopath/2007/PartnerControls" targetNamespace="b72620a0-a132-4d24-afd4-031d088dc980"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93eec1-1300-40e6-9b36-cbf03880d731" elementFormDefault="qualified">
    <xsd:import namespace="http://schemas.microsoft.com/office/2006/documentManagement/types"/>
    <xsd:import namespace="http://schemas.microsoft.com/office/infopath/2007/PartnerControls"/>
    <xsd:element name="Ansvarig" ma:index="16" ma:displayName="Ansvarig" ma:list="UserInfo" ma:SharePointGroup="0" ma:internalName="Ansvarig"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eskrivning xmlns="b1e91f8d-c5ed-4820-a837-916e436c4938" xsi:nil="true"/>
    <Samverkan xmlns="b1e91f8d-c5ed-4820-a837-916e436c4938" xsi:nil="true"/>
    <Kolumn_x0020_1 xmlns="b1e91f8d-c5ed-4820-a837-916e436c4938">Kommun</Kolumn_x0020_1>
    <Diarienummer xmlns="b1e91f8d-c5ed-4820-a837-916e436c4938" xsi:nil="true"/>
    <Ansvarig xmlns="0793eec1-1300-40e6-9b36-cbf03880d731">
      <UserInfo>
        <DisplayName>Maja Wixenius</DisplayName>
        <AccountId>136</AccountId>
        <AccountType/>
      </UserInfo>
    </Ansvarig>
    <Nyckelord xmlns="b1e91f8d-c5ed-4820-a837-916e436c4938">Bildspel</Nyckelord>
    <Kolumn_x0020_2 xmlns="b1e91f8d-c5ed-4820-a837-916e436c4938">Kommun - Rösträkning – valkväll</Kolumn_x0020_2>
    <Status xmlns="b1e91f8d-c5ed-4820-a837-916e436c4938">Arbetsmaterial</Status>
  </documentManagement>
</p:properties>
</file>

<file path=customXml/itemProps1.xml><?xml version="1.0" encoding="utf-8"?>
<ds:datastoreItem xmlns:ds="http://schemas.openxmlformats.org/officeDocument/2006/customXml" ds:itemID="{9DCA041E-1AA7-4362-AFBB-C0A03C3EF10A}">
  <ds:schemaRefs>
    <ds:schemaRef ds:uri="http://schemas.microsoft.com/sharepoint/v3/contenttype/forms"/>
  </ds:schemaRefs>
</ds:datastoreItem>
</file>

<file path=customXml/itemProps2.xml><?xml version="1.0" encoding="utf-8"?>
<ds:datastoreItem xmlns:ds="http://schemas.openxmlformats.org/officeDocument/2006/customXml" ds:itemID="{308344EA-5F00-4D62-8467-885F32161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e91f8d-c5ed-4820-a837-916e436c4938"/>
    <ds:schemaRef ds:uri="b72620a0-a132-4d24-afd4-031d088dc980"/>
    <ds:schemaRef ds:uri="0793eec1-1300-40e6-9b36-cbf03880d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AE118D-2263-4063-929B-777A685A56AD}">
  <ds:schemaRefs>
    <ds:schemaRef ds:uri="http://purl.org/dc/elements/1.1/"/>
    <ds:schemaRef ds:uri="b72620a0-a132-4d24-afd4-031d088dc980"/>
    <ds:schemaRef ds:uri="http://schemas.microsoft.com/office/2006/documentManagement/types"/>
    <ds:schemaRef ds:uri="0793eec1-1300-40e6-9b36-cbf03880d731"/>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b1e91f8d-c5ed-4820-a837-916e436c493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Valmyndigheten</Template>
  <TotalTime>2021</TotalTime>
  <Words>1309</Words>
  <Application>Microsoft Office PowerPoint</Application>
  <PresentationFormat>Bredbild</PresentationFormat>
  <Paragraphs>110</Paragraphs>
  <Slides>10</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Wingdings</vt:lpstr>
      <vt:lpstr>Office-tema</vt:lpstr>
      <vt:lpstr>Valnämndens mottagning</vt:lpstr>
      <vt:lpstr>Så här går mottagningen till</vt:lpstr>
      <vt:lpstr>Kontrollera inrapportering av resultat</vt:lpstr>
      <vt:lpstr>Ta emot valdistrikten</vt:lpstr>
      <vt:lpstr>Uppsamlingskassen</vt:lpstr>
      <vt:lpstr>Den gula, vita och blå valkassen</vt:lpstr>
      <vt:lpstr>Instruktion</vt:lpstr>
      <vt:lpstr>Kontroll av röd uppsamlingskasse</vt:lpstr>
      <vt:lpstr>Kontroll av gul, vit och blå valkasse</vt:lpstr>
      <vt:lpstr>Avsluta mottagningen av valdistriktet</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Valnämndens mottagning</dc:title>
  <dc:creator>Maja Wixenius</dc:creator>
  <cp:lastModifiedBy>Elin Nordenberg</cp:lastModifiedBy>
  <cp:revision>1</cp:revision>
  <dcterms:created xsi:type="dcterms:W3CDTF">2026-03-19T09:11:36Z</dcterms:created>
  <dcterms:modified xsi:type="dcterms:W3CDTF">2026-05-11T14:11:05Z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0x01010060F8BF452063CB4AB0C5020EBD369EE4</vt:lpwstr>
  </property>
  <property fmtid="{D5CDD505-2E9C-101B-9397-08002B2CF9AE}" pid="3" name="MSIP_Label_6566ba6f-c495-4a43-a4f5-e0933c01b096_Enabled">
    <vt:lpwstr>true</vt:lpwstr>
  </property>
  <property fmtid="{D5CDD505-2E9C-101B-9397-08002B2CF9AE}" pid="4" name="MSIP_Label_6566ba6f-c495-4a43-a4f5-e0933c01b096_SetDate">
    <vt:lpwstr>2026-03-19T15:14:10Z</vt:lpwstr>
  </property>
  <property fmtid="{D5CDD505-2E9C-101B-9397-08002B2CF9AE}" pid="5" name="MSIP_Label_6566ba6f-c495-4a43-a4f5-e0933c01b096_Method">
    <vt:lpwstr>Standard</vt:lpwstr>
  </property>
  <property fmtid="{D5CDD505-2E9C-101B-9397-08002B2CF9AE}" pid="6" name="MSIP_Label_6566ba6f-c495-4a43-a4f5-e0933c01b096_Name">
    <vt:lpwstr>SKV-Intern Etikett</vt:lpwstr>
  </property>
  <property fmtid="{D5CDD505-2E9C-101B-9397-08002B2CF9AE}" pid="7" name="MSIP_Label_6566ba6f-c495-4a43-a4f5-e0933c01b096_SiteId">
    <vt:lpwstr>7c7e1611-acc1-45fb-8e14-0b6a62416b87</vt:lpwstr>
  </property>
  <property fmtid="{D5CDD505-2E9C-101B-9397-08002B2CF9AE}" pid="8" name="MSIP_Label_6566ba6f-c495-4a43-a4f5-e0933c01b096_ActionId">
    <vt:lpwstr>02849989-23f2-45bb-957e-36c55f26ba13</vt:lpwstr>
  </property>
  <property fmtid="{D5CDD505-2E9C-101B-9397-08002B2CF9AE}" pid="9" name="MSIP_Label_6566ba6f-c495-4a43-a4f5-e0933c01b096_ContentBits">
    <vt:lpwstr>0</vt:lpwstr>
  </property>
  <property fmtid="{D5CDD505-2E9C-101B-9397-08002B2CF9AE}" pid="10" name="MSIP_Label_6566ba6f-c495-4a43-a4f5-e0933c01b096_Tag">
    <vt:lpwstr>10, 3, 0, 1</vt:lpwstr>
  </property>
</Properties>
</file>