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3"/>
  </p:notesMasterIdLst>
  <p:sldIdLst>
    <p:sldId id="322" r:id="rId5"/>
    <p:sldId id="310" r:id="rId6"/>
    <p:sldId id="334" r:id="rId7"/>
    <p:sldId id="325" r:id="rId8"/>
    <p:sldId id="327" r:id="rId9"/>
    <p:sldId id="335" r:id="rId10"/>
    <p:sldId id="311" r:id="rId11"/>
    <p:sldId id="321" r:id="rId12"/>
    <p:sldId id="274" r:id="rId13"/>
    <p:sldId id="316" r:id="rId14"/>
    <p:sldId id="317" r:id="rId15"/>
    <p:sldId id="333" r:id="rId16"/>
    <p:sldId id="328" r:id="rId17"/>
    <p:sldId id="258" r:id="rId18"/>
    <p:sldId id="332" r:id="rId19"/>
    <p:sldId id="315" r:id="rId20"/>
    <p:sldId id="295" r:id="rId21"/>
    <p:sldId id="331" r:id="rId22"/>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cenario 1" id="{ED4377BE-56BE-4A02-B616-6C494D9880AA}">
          <p14:sldIdLst>
            <p14:sldId id="322"/>
            <p14:sldId id="310"/>
            <p14:sldId id="334"/>
            <p14:sldId id="325"/>
            <p14:sldId id="327"/>
            <p14:sldId id="335"/>
            <p14:sldId id="311"/>
            <p14:sldId id="321"/>
            <p14:sldId id="274"/>
            <p14:sldId id="316"/>
            <p14:sldId id="317"/>
            <p14:sldId id="333"/>
            <p14:sldId id="328"/>
            <p14:sldId id="258"/>
            <p14:sldId id="332"/>
            <p14:sldId id="315"/>
            <p14:sldId id="295"/>
            <p14:sldId id="33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C12"/>
    <a:srgbClr val="81CFF4"/>
    <a:srgbClr val="003366"/>
    <a:srgbClr val="E6E6E6"/>
    <a:srgbClr val="FFCC00"/>
    <a:srgbClr val="A1C2E3"/>
    <a:srgbClr val="8A71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705" autoAdjust="0"/>
  </p:normalViewPr>
  <p:slideViewPr>
    <p:cSldViewPr snapToGrid="0">
      <p:cViewPr varScale="1">
        <p:scale>
          <a:sx n="150" d="100"/>
          <a:sy n="150" d="100"/>
        </p:scale>
        <p:origin x="2130"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156A9A-9813-47B1-8379-9F2450990F09}" type="datetimeFigureOut">
              <a:rPr lang="sv-SE" smtClean="0"/>
              <a:t>2026-06-08</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5C8991-D57F-4F57-99D8-D1041714389F}" type="slidenum">
              <a:rPr lang="sv-SE" smtClean="0"/>
              <a:t>‹#›</a:t>
            </a:fld>
            <a:endParaRPr lang="sv-SE"/>
          </a:p>
        </p:txBody>
      </p:sp>
    </p:spTree>
    <p:extLst>
      <p:ext uri="{BB962C8B-B14F-4D97-AF65-F5344CB8AC3E}">
        <p14:creationId xmlns:p14="http://schemas.microsoft.com/office/powerpoint/2010/main" val="1779809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7D0782-D8F1-763C-5EE5-15133EA390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44DEA2-51AB-5A00-458E-491E03AAE2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E68240-49CF-9A6F-EF77-C30538227E5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2C97DF-539E-08C4-DC7E-2BDE1EA2ECBF}"/>
              </a:ext>
            </a:extLst>
          </p:cNvPr>
          <p:cNvSpPr>
            <a:spLocks noGrp="1"/>
          </p:cNvSpPr>
          <p:nvPr>
            <p:ph type="sldNum" sz="quarter" idx="5"/>
          </p:nvPr>
        </p:nvSpPr>
        <p:spPr/>
        <p:txBody>
          <a:bodyPr/>
          <a:lstStyle/>
          <a:p>
            <a:pPr>
              <a:defRPr/>
            </a:pPr>
            <a:fld id="{6C14638E-1807-4073-9641-C453C3A849D5}" type="slidenum">
              <a:rPr lang="en-US" smtClean="0"/>
              <a:pPr>
                <a:defRPr/>
              </a:pPr>
              <a:t>3</a:t>
            </a:fld>
            <a:endParaRPr lang="en-US"/>
          </a:p>
        </p:txBody>
      </p:sp>
    </p:spTree>
    <p:extLst>
      <p:ext uri="{BB962C8B-B14F-4D97-AF65-F5344CB8AC3E}">
        <p14:creationId xmlns:p14="http://schemas.microsoft.com/office/powerpoint/2010/main" val="25192818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60C1F6-4BF6-6069-A318-CFC7920ED9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9C8245-C5C2-307F-04FF-49935BF51C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9361FE-3872-F9F6-FD90-EB5C6AD5525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A00BA0D-D3FA-C880-CD91-808DE49F9BF8}"/>
              </a:ext>
            </a:extLst>
          </p:cNvPr>
          <p:cNvSpPr>
            <a:spLocks noGrp="1"/>
          </p:cNvSpPr>
          <p:nvPr>
            <p:ph type="sldNum" sz="quarter" idx="5"/>
          </p:nvPr>
        </p:nvSpPr>
        <p:spPr/>
        <p:txBody>
          <a:bodyPr/>
          <a:lstStyle/>
          <a:p>
            <a:pPr>
              <a:defRPr/>
            </a:pPr>
            <a:fld id="{6C14638E-1807-4073-9641-C453C3A849D5}" type="slidenum">
              <a:rPr lang="en-US" smtClean="0"/>
              <a:pPr>
                <a:defRPr/>
              </a:pPr>
              <a:t>6</a:t>
            </a:fld>
            <a:endParaRPr lang="en-US"/>
          </a:p>
        </p:txBody>
      </p:sp>
    </p:spTree>
    <p:extLst>
      <p:ext uri="{BB962C8B-B14F-4D97-AF65-F5344CB8AC3E}">
        <p14:creationId xmlns:p14="http://schemas.microsoft.com/office/powerpoint/2010/main" val="41413087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fld id="{FE5C8991-D57F-4F57-99D8-D1041714389F}" type="slidenum">
              <a:rPr lang="sv-SE" smtClean="0"/>
              <a:t>8</a:t>
            </a:fld>
            <a:endParaRPr lang="sv-SE"/>
          </a:p>
        </p:txBody>
      </p:sp>
    </p:spTree>
    <p:extLst>
      <p:ext uri="{BB962C8B-B14F-4D97-AF65-F5344CB8AC3E}">
        <p14:creationId xmlns:p14="http://schemas.microsoft.com/office/powerpoint/2010/main" val="8386889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6C14638E-1807-4073-9641-C453C3A849D5}" type="slidenum">
              <a:rPr lang="en-US" smtClean="0"/>
              <a:pPr>
                <a:defRPr/>
              </a:pPr>
              <a:t>9</a:t>
            </a:fld>
            <a:endParaRPr lang="en-US"/>
          </a:p>
        </p:txBody>
      </p:sp>
    </p:spTree>
    <p:extLst>
      <p:ext uri="{BB962C8B-B14F-4D97-AF65-F5344CB8AC3E}">
        <p14:creationId xmlns:p14="http://schemas.microsoft.com/office/powerpoint/2010/main" val="713769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E5C8991-D57F-4F57-99D8-D1041714389F}" type="slidenum">
              <a:rPr lang="sv-SE" smtClean="0"/>
              <a:t>14</a:t>
            </a:fld>
            <a:endParaRPr lang="sv-SE"/>
          </a:p>
        </p:txBody>
      </p:sp>
    </p:spTree>
    <p:extLst>
      <p:ext uri="{BB962C8B-B14F-4D97-AF65-F5344CB8AC3E}">
        <p14:creationId xmlns:p14="http://schemas.microsoft.com/office/powerpoint/2010/main" val="29610094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en-GB" dirty="0"/>
          </a:p>
        </p:txBody>
      </p:sp>
      <p:sp>
        <p:nvSpPr>
          <p:cNvPr id="4" name="Platshållare för bildnummer 3"/>
          <p:cNvSpPr>
            <a:spLocks noGrp="1"/>
          </p:cNvSpPr>
          <p:nvPr>
            <p:ph type="sldNum" sz="quarter" idx="5"/>
          </p:nvPr>
        </p:nvSpPr>
        <p:spPr/>
        <p:txBody>
          <a:bodyPr/>
          <a:lstStyle/>
          <a:p>
            <a:fld id="{FE5C8991-D57F-4F57-99D8-D1041714389F}" type="slidenum">
              <a:rPr lang="sv-SE" smtClean="0"/>
              <a:t>17</a:t>
            </a:fld>
            <a:endParaRPr lang="sv-SE"/>
          </a:p>
        </p:txBody>
      </p:sp>
    </p:spTree>
    <p:extLst>
      <p:ext uri="{BB962C8B-B14F-4D97-AF65-F5344CB8AC3E}">
        <p14:creationId xmlns:p14="http://schemas.microsoft.com/office/powerpoint/2010/main" val="12722433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214EF9B-6828-432D-B681-00F5AD205606}"/>
              </a:ext>
            </a:extLst>
          </p:cNvPr>
          <p:cNvSpPr>
            <a:spLocks noGrp="1"/>
          </p:cNvSpPr>
          <p:nvPr>
            <p:ph type="ctrTitle"/>
          </p:nvPr>
        </p:nvSpPr>
        <p:spPr>
          <a:xfrm>
            <a:off x="2580816" y="2564904"/>
            <a:ext cx="6370622" cy="720000"/>
          </a:xfrm>
        </p:spPr>
        <p:txBody>
          <a:bodyPr anchor="b">
            <a:noAutofit/>
          </a:bodyPr>
          <a:lstStyle>
            <a:lvl1pPr algn="l">
              <a:defRPr sz="3800"/>
            </a:lvl1pPr>
          </a:lstStyle>
          <a:p>
            <a:r>
              <a:rPr lang="sv-SE"/>
              <a:t>Klicka här för att ändra mall för rubrikformat</a:t>
            </a:r>
            <a:endParaRPr lang="sv-SE" dirty="0"/>
          </a:p>
        </p:txBody>
      </p:sp>
      <p:sp>
        <p:nvSpPr>
          <p:cNvPr id="3" name="Underrubrik 2">
            <a:extLst>
              <a:ext uri="{FF2B5EF4-FFF2-40B4-BE49-F238E27FC236}">
                <a16:creationId xmlns:a16="http://schemas.microsoft.com/office/drawing/2014/main" id="{533BFFE0-8FAF-4991-9C36-8F71F53337A0}"/>
              </a:ext>
            </a:extLst>
          </p:cNvPr>
          <p:cNvSpPr>
            <a:spLocks noGrp="1"/>
          </p:cNvSpPr>
          <p:nvPr>
            <p:ph type="subTitle" idx="1"/>
          </p:nvPr>
        </p:nvSpPr>
        <p:spPr>
          <a:xfrm>
            <a:off x="2580000" y="3329642"/>
            <a:ext cx="6370622" cy="360238"/>
          </a:xfrm>
        </p:spPr>
        <p:txBody>
          <a:bodyPr>
            <a:noAutofit/>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endParaRPr lang="sv-SE" dirty="0"/>
          </a:p>
        </p:txBody>
      </p:sp>
      <p:pic>
        <p:nvPicPr>
          <p:cNvPr id="8" name="Bildobjekt 7">
            <a:extLst>
              <a:ext uri="{FF2B5EF4-FFF2-40B4-BE49-F238E27FC236}">
                <a16:creationId xmlns:a16="http://schemas.microsoft.com/office/drawing/2014/main" id="{7703E0DD-6A53-448C-8896-6947180EB14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4231" y="272555"/>
            <a:ext cx="3980166" cy="1193360"/>
          </a:xfrm>
          <a:prstGeom prst="rect">
            <a:avLst/>
          </a:prstGeom>
        </p:spPr>
      </p:pic>
      <p:sp>
        <p:nvSpPr>
          <p:cNvPr id="7" name="Platshållare för datum 6">
            <a:extLst>
              <a:ext uri="{FF2B5EF4-FFF2-40B4-BE49-F238E27FC236}">
                <a16:creationId xmlns:a16="http://schemas.microsoft.com/office/drawing/2014/main" id="{A2C3B08F-7813-4431-8192-FF2BDEE659F4}"/>
              </a:ext>
            </a:extLst>
          </p:cNvPr>
          <p:cNvSpPr>
            <a:spLocks noGrp="1"/>
          </p:cNvSpPr>
          <p:nvPr>
            <p:ph type="dt" sz="half" idx="10"/>
          </p:nvPr>
        </p:nvSpPr>
        <p:spPr/>
        <p:txBody>
          <a:bodyPr/>
          <a:lstStyle/>
          <a:p>
            <a:fld id="{C3CAB3A1-2D40-4BA9-A61B-AFD14D1D0A73}" type="datetimeFigureOut">
              <a:rPr lang="sv-SE" smtClean="0"/>
              <a:pPr/>
              <a:t>2026-06-08</a:t>
            </a:fld>
            <a:endParaRPr lang="sv-SE"/>
          </a:p>
        </p:txBody>
      </p:sp>
      <p:sp>
        <p:nvSpPr>
          <p:cNvPr id="9" name="Platshållare för sidfot 8">
            <a:extLst>
              <a:ext uri="{FF2B5EF4-FFF2-40B4-BE49-F238E27FC236}">
                <a16:creationId xmlns:a16="http://schemas.microsoft.com/office/drawing/2014/main" id="{93A27371-4A72-4BC8-AAAC-3093D62CB281}"/>
              </a:ext>
            </a:extLst>
          </p:cNvPr>
          <p:cNvSpPr>
            <a:spLocks noGrp="1"/>
          </p:cNvSpPr>
          <p:nvPr>
            <p:ph type="ftr" sz="quarter" idx="11"/>
          </p:nvPr>
        </p:nvSpPr>
        <p:spPr/>
        <p:txBody>
          <a:bodyPr/>
          <a:lstStyle/>
          <a:p>
            <a:endParaRPr lang="sv-SE" dirty="0"/>
          </a:p>
        </p:txBody>
      </p:sp>
      <p:sp>
        <p:nvSpPr>
          <p:cNvPr id="10" name="Platshållare för bildnummer 9">
            <a:extLst>
              <a:ext uri="{FF2B5EF4-FFF2-40B4-BE49-F238E27FC236}">
                <a16:creationId xmlns:a16="http://schemas.microsoft.com/office/drawing/2014/main" id="{8EE03258-7CFC-49AC-AB3C-B3A5C5BA403A}"/>
              </a:ext>
            </a:extLst>
          </p:cNvPr>
          <p:cNvSpPr>
            <a:spLocks noGrp="1"/>
          </p:cNvSpPr>
          <p:nvPr>
            <p:ph type="sldNum" sz="quarter" idx="12"/>
          </p:nvPr>
        </p:nvSpPr>
        <p:spPr/>
        <p:txBody>
          <a:bodyPr/>
          <a:lstStyle/>
          <a:p>
            <a:fld id="{696A28D3-22CF-4FB0-80FD-EC473B325B38}" type="slidenum">
              <a:rPr lang="sv-SE" smtClean="0"/>
              <a:pPr/>
              <a:t>‹#›</a:t>
            </a:fld>
            <a:endParaRPr lang="sv-SE" dirty="0"/>
          </a:p>
        </p:txBody>
      </p:sp>
    </p:spTree>
    <p:extLst>
      <p:ext uri="{BB962C8B-B14F-4D97-AF65-F5344CB8AC3E}">
        <p14:creationId xmlns:p14="http://schemas.microsoft.com/office/powerpoint/2010/main" val="36926639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Kapitel färg 1">
    <p:spTree>
      <p:nvGrpSpPr>
        <p:cNvPr id="1" name=""/>
        <p:cNvGrpSpPr/>
        <p:nvPr/>
      </p:nvGrpSpPr>
      <p:grpSpPr>
        <a:xfrm>
          <a:off x="0" y="0"/>
          <a:ext cx="0" cy="0"/>
          <a:chOff x="0" y="0"/>
          <a:chExt cx="0" cy="0"/>
        </a:xfrm>
      </p:grpSpPr>
      <p:sp>
        <p:nvSpPr>
          <p:cNvPr id="5" name="Rektangel 4">
            <a:extLst>
              <a:ext uri="{FF2B5EF4-FFF2-40B4-BE49-F238E27FC236}">
                <a16:creationId xmlns:a16="http://schemas.microsoft.com/office/drawing/2014/main" id="{333E3BA1-AF99-464F-9B8A-EF75FF7D73E4}"/>
              </a:ext>
              <a:ext uri="{C183D7F6-B498-43B3-948B-1728B52AA6E4}">
                <adec:decorative xmlns:adec="http://schemas.microsoft.com/office/drawing/2017/decorative" val="1"/>
              </a:ext>
            </a:extLst>
          </p:cNvPr>
          <p:cNvSpPr/>
          <p:nvPr userDrawn="1"/>
        </p:nvSpPr>
        <p:spPr>
          <a:xfrm>
            <a:off x="0" y="-1"/>
            <a:ext cx="12192000" cy="59030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70622" cy="720000"/>
          </a:xfrm>
        </p:spPr>
        <p:txBody>
          <a:bodyPr anchor="b">
            <a:noAutofit/>
          </a:bodyPr>
          <a:lstStyle>
            <a:lvl1pPr algn="l">
              <a:defRPr sz="3800">
                <a:solidFill>
                  <a:schemeClr val="bg1"/>
                </a:solidFill>
              </a:defRPr>
            </a:lvl1pPr>
          </a:lstStyle>
          <a:p>
            <a:r>
              <a:rPr lang="sv-SE"/>
              <a:t>Klicka här för att ändra mall för rubrikformat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endParaRPr lang="sv-SE" dirty="0"/>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2026-06-08</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225355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apitel färg 2">
    <p:spTree>
      <p:nvGrpSpPr>
        <p:cNvPr id="1" name=""/>
        <p:cNvGrpSpPr/>
        <p:nvPr/>
      </p:nvGrpSpPr>
      <p:grpSpPr>
        <a:xfrm>
          <a:off x="0" y="0"/>
          <a:ext cx="0" cy="0"/>
          <a:chOff x="0" y="0"/>
          <a:chExt cx="0" cy="0"/>
        </a:xfrm>
      </p:grpSpPr>
      <p:sp>
        <p:nvSpPr>
          <p:cNvPr id="5" name="Rektangel 4">
            <a:extLst>
              <a:ext uri="{FF2B5EF4-FFF2-40B4-BE49-F238E27FC236}">
                <a16:creationId xmlns:a16="http://schemas.microsoft.com/office/drawing/2014/main" id="{333E3BA1-AF99-464F-9B8A-EF75FF7D73E4}"/>
              </a:ext>
              <a:ext uri="{C183D7F6-B498-43B3-948B-1728B52AA6E4}">
                <adec:decorative xmlns:adec="http://schemas.microsoft.com/office/drawing/2017/decorative" val="1"/>
              </a:ext>
            </a:extLst>
          </p:cNvPr>
          <p:cNvSpPr/>
          <p:nvPr userDrawn="1"/>
        </p:nvSpPr>
        <p:spPr>
          <a:xfrm>
            <a:off x="0" y="-1"/>
            <a:ext cx="12192000" cy="59030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70622" cy="720000"/>
          </a:xfrm>
        </p:spPr>
        <p:txBody>
          <a:bodyPr anchor="b">
            <a:noAutofit/>
          </a:bodyPr>
          <a:lstStyle>
            <a:lvl1pPr algn="l">
              <a:defRPr sz="3800">
                <a:solidFill>
                  <a:schemeClr val="bg1"/>
                </a:solidFill>
              </a:defRPr>
            </a:lvl1pPr>
          </a:lstStyle>
          <a:p>
            <a:r>
              <a:rPr lang="sv-SE"/>
              <a:t>Klicka här för att ändra mall för rubrikformat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endParaRPr lang="sv-SE" dirty="0"/>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2026-06-08</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15399729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Kapitel färg 3">
    <p:spTree>
      <p:nvGrpSpPr>
        <p:cNvPr id="1" name=""/>
        <p:cNvGrpSpPr/>
        <p:nvPr/>
      </p:nvGrpSpPr>
      <p:grpSpPr>
        <a:xfrm>
          <a:off x="0" y="0"/>
          <a:ext cx="0" cy="0"/>
          <a:chOff x="0" y="0"/>
          <a:chExt cx="0" cy="0"/>
        </a:xfrm>
      </p:grpSpPr>
      <p:sp>
        <p:nvSpPr>
          <p:cNvPr id="5" name="Rektangel 4">
            <a:extLst>
              <a:ext uri="{FF2B5EF4-FFF2-40B4-BE49-F238E27FC236}">
                <a16:creationId xmlns:a16="http://schemas.microsoft.com/office/drawing/2014/main" id="{333E3BA1-AF99-464F-9B8A-EF75FF7D73E4}"/>
              </a:ext>
              <a:ext uri="{C183D7F6-B498-43B3-948B-1728B52AA6E4}">
                <adec:decorative xmlns:adec="http://schemas.microsoft.com/office/drawing/2017/decorative" val="1"/>
              </a:ext>
            </a:extLst>
          </p:cNvPr>
          <p:cNvSpPr/>
          <p:nvPr userDrawn="1"/>
        </p:nvSpPr>
        <p:spPr>
          <a:xfrm>
            <a:off x="0" y="-1"/>
            <a:ext cx="12192000" cy="590308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70622" cy="720000"/>
          </a:xfrm>
        </p:spPr>
        <p:txBody>
          <a:bodyPr anchor="b">
            <a:noAutofit/>
          </a:bodyPr>
          <a:lstStyle>
            <a:lvl1pPr algn="l">
              <a:defRPr sz="3800">
                <a:solidFill>
                  <a:schemeClr val="bg1"/>
                </a:solidFill>
              </a:defRPr>
            </a:lvl1pPr>
          </a:lstStyle>
          <a:p>
            <a:r>
              <a:rPr lang="sv-SE"/>
              <a:t>Klicka här för att ändra mall för rubrikformat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endParaRPr lang="sv-SE" dirty="0"/>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2026-06-08</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1579559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apitel färg 4">
    <p:spTree>
      <p:nvGrpSpPr>
        <p:cNvPr id="1" name=""/>
        <p:cNvGrpSpPr/>
        <p:nvPr/>
      </p:nvGrpSpPr>
      <p:grpSpPr>
        <a:xfrm>
          <a:off x="0" y="0"/>
          <a:ext cx="0" cy="0"/>
          <a:chOff x="0" y="0"/>
          <a:chExt cx="0" cy="0"/>
        </a:xfrm>
      </p:grpSpPr>
      <p:sp>
        <p:nvSpPr>
          <p:cNvPr id="5" name="Rektangel 4">
            <a:extLst>
              <a:ext uri="{FF2B5EF4-FFF2-40B4-BE49-F238E27FC236}">
                <a16:creationId xmlns:a16="http://schemas.microsoft.com/office/drawing/2014/main" id="{333E3BA1-AF99-464F-9B8A-EF75FF7D73E4}"/>
              </a:ext>
              <a:ext uri="{C183D7F6-B498-43B3-948B-1728B52AA6E4}">
                <adec:decorative xmlns:adec="http://schemas.microsoft.com/office/drawing/2017/decorative" val="1"/>
              </a:ext>
            </a:extLst>
          </p:cNvPr>
          <p:cNvSpPr/>
          <p:nvPr userDrawn="1"/>
        </p:nvSpPr>
        <p:spPr>
          <a:xfrm>
            <a:off x="0" y="-1"/>
            <a:ext cx="12192000" cy="590308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70622" cy="720000"/>
          </a:xfrm>
        </p:spPr>
        <p:txBody>
          <a:bodyPr anchor="b">
            <a:noAutofit/>
          </a:bodyPr>
          <a:lstStyle>
            <a:lvl1pPr algn="l">
              <a:defRPr sz="3800">
                <a:solidFill>
                  <a:schemeClr val="bg1"/>
                </a:solidFill>
              </a:defRPr>
            </a:lvl1pPr>
          </a:lstStyle>
          <a:p>
            <a:r>
              <a:rPr lang="sv-SE"/>
              <a:t>Klicka här för att ändra mall för rubrikformat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endParaRPr lang="sv-SE" dirty="0"/>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2026-06-08</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404418545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Kapitel bild">
    <p:spTree>
      <p:nvGrpSpPr>
        <p:cNvPr id="1" name=""/>
        <p:cNvGrpSpPr/>
        <p:nvPr/>
      </p:nvGrpSpPr>
      <p:grpSpPr>
        <a:xfrm>
          <a:off x="0" y="0"/>
          <a:ext cx="0" cy="0"/>
          <a:chOff x="0" y="0"/>
          <a:chExt cx="0" cy="0"/>
        </a:xfrm>
      </p:grpSpPr>
      <p:sp>
        <p:nvSpPr>
          <p:cNvPr id="9" name="Platshållare för bild 8">
            <a:extLst>
              <a:ext uri="{FF2B5EF4-FFF2-40B4-BE49-F238E27FC236}">
                <a16:creationId xmlns:a16="http://schemas.microsoft.com/office/drawing/2014/main" id="{8F310E5E-DA70-46AA-86F8-264D190A4B93}"/>
              </a:ext>
              <a:ext uri="{C183D7F6-B498-43B3-948B-1728B52AA6E4}">
                <adec:decorative xmlns:adec="http://schemas.microsoft.com/office/drawing/2017/decorative" val="1"/>
              </a:ext>
            </a:extLst>
          </p:cNvPr>
          <p:cNvSpPr>
            <a:spLocks noGrp="1"/>
          </p:cNvSpPr>
          <p:nvPr>
            <p:ph type="pic" sz="quarter" idx="13" hasCustomPrompt="1"/>
          </p:nvPr>
        </p:nvSpPr>
        <p:spPr>
          <a:xfrm>
            <a:off x="0" y="-1"/>
            <a:ext cx="12192000" cy="5903089"/>
          </a:xfrm>
          <a:solidFill>
            <a:schemeClr val="bg2"/>
          </a:solidFill>
        </p:spPr>
        <p:txBody>
          <a:bodyPr/>
          <a:lstStyle>
            <a:lvl1pPr>
              <a:defRPr/>
            </a:lvl1pPr>
          </a:lstStyle>
          <a:p>
            <a:r>
              <a:rPr lang="sv-SE" dirty="0"/>
              <a:t>Klicka på knappen Infoga bild under fliken Infoga för att infoga en bild.</a:t>
            </a:r>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69806" cy="720000"/>
          </a:xfrm>
        </p:spPr>
        <p:txBody>
          <a:bodyPr anchor="b">
            <a:noAutofit/>
          </a:bodyPr>
          <a:lstStyle>
            <a:lvl1pPr algn="l">
              <a:defRPr sz="3800">
                <a:solidFill>
                  <a:schemeClr val="bg1"/>
                </a:solidFill>
                <a:effectLst>
                  <a:outerShdw blurRad="50800" dist="38100" dir="2700000" algn="tl" rotWithShape="0">
                    <a:prstClr val="black">
                      <a:alpha val="40000"/>
                    </a:prstClr>
                  </a:outerShdw>
                </a:effectLst>
              </a:defRPr>
            </a:lvl1pPr>
          </a:lstStyle>
          <a:p>
            <a:r>
              <a:rPr lang="sv-SE"/>
              <a:t>Klicka här för att ändra mall för rubrikformat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effectLst>
                  <a:outerShdw blurRad="50800" dist="38100" dir="2700000" algn="tl" rotWithShape="0">
                    <a:prstClr val="black">
                      <a:alpha val="40000"/>
                    </a:prstClr>
                  </a:outerShdw>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endParaRPr lang="sv-SE" dirty="0"/>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2026-06-08</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35637807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Kapitel bild 2">
    <p:spTree>
      <p:nvGrpSpPr>
        <p:cNvPr id="1" name=""/>
        <p:cNvGrpSpPr/>
        <p:nvPr/>
      </p:nvGrpSpPr>
      <p:grpSpPr>
        <a:xfrm>
          <a:off x="0" y="0"/>
          <a:ext cx="0" cy="0"/>
          <a:chOff x="0" y="0"/>
          <a:chExt cx="0" cy="0"/>
        </a:xfrm>
      </p:grpSpPr>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3416300" y="6020544"/>
            <a:ext cx="8591550" cy="720000"/>
          </a:xfrm>
        </p:spPr>
        <p:txBody>
          <a:bodyPr anchor="b">
            <a:noAutofit/>
          </a:bodyPr>
          <a:lstStyle>
            <a:lvl1pPr algn="l">
              <a:defRPr sz="3600">
                <a:solidFill>
                  <a:schemeClr val="tx1"/>
                </a:solidFill>
                <a:effectLst/>
              </a:defRPr>
            </a:lvl1pPr>
          </a:lstStyle>
          <a:p>
            <a:r>
              <a:rPr lang="sv-SE"/>
              <a:t>Klicka här för att ändra mall för rubrikformat</a:t>
            </a:r>
            <a:endParaRPr lang="sv-SE" dirty="0"/>
          </a:p>
        </p:txBody>
      </p:sp>
      <p:sp>
        <p:nvSpPr>
          <p:cNvPr id="9" name="Platshållare för bild 8">
            <a:extLst>
              <a:ext uri="{FF2B5EF4-FFF2-40B4-BE49-F238E27FC236}">
                <a16:creationId xmlns:a16="http://schemas.microsoft.com/office/drawing/2014/main" id="{8F310E5E-DA70-46AA-86F8-264D190A4B93}"/>
              </a:ext>
              <a:ext uri="{C183D7F6-B498-43B3-948B-1728B52AA6E4}">
                <adec:decorative xmlns:adec="http://schemas.microsoft.com/office/drawing/2017/decorative" val="1"/>
              </a:ext>
            </a:extLst>
          </p:cNvPr>
          <p:cNvSpPr>
            <a:spLocks noGrp="1"/>
          </p:cNvSpPr>
          <p:nvPr>
            <p:ph type="pic" sz="quarter" idx="13"/>
          </p:nvPr>
        </p:nvSpPr>
        <p:spPr>
          <a:xfrm>
            <a:off x="0" y="-1"/>
            <a:ext cx="12192000" cy="5903089"/>
          </a:xfrm>
          <a:solidFill>
            <a:schemeClr val="bg2"/>
          </a:solidFill>
        </p:spPr>
        <p:txBody>
          <a:bodyPr/>
          <a:lstStyle/>
          <a:p>
            <a:r>
              <a:rPr lang="sv-SE"/>
              <a:t>Klicka på ikonen för att lägga till en bild</a:t>
            </a:r>
            <a:endParaRPr lang="sv-SE" dirty="0"/>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a:xfrm>
            <a:off x="0" y="6858001"/>
            <a:ext cx="910953" cy="45719"/>
          </a:xfrm>
        </p:spPr>
        <p:txBody>
          <a:bodyPr/>
          <a:lstStyle>
            <a:lvl1pPr>
              <a:defRPr sz="100"/>
            </a:lvl1pPr>
          </a:lstStyle>
          <a:p>
            <a:fld id="{C3CAB3A1-2D40-4BA9-A61B-AFD14D1D0A73}" type="datetimeFigureOut">
              <a:rPr lang="sv-SE" smtClean="0"/>
              <a:pPr/>
              <a:t>2026-06-08</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a:xfrm>
            <a:off x="985664" y="6858001"/>
            <a:ext cx="6336000" cy="45719"/>
          </a:xfrm>
        </p:spPr>
        <p:txBody>
          <a:bodyPr/>
          <a:lstStyle>
            <a:lvl1pPr>
              <a:defRPr sz="100"/>
            </a:lvl1p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a:xfrm>
            <a:off x="7359567" y="6858000"/>
            <a:ext cx="432742" cy="45719"/>
          </a:xfrm>
        </p:spPr>
        <p:txBody>
          <a:bodyPr/>
          <a:lstStyle>
            <a:lvl1pPr>
              <a:defRPr sz="100"/>
            </a:lvl1pPr>
          </a:lstStyle>
          <a:p>
            <a:fld id="{696A28D3-22CF-4FB0-80FD-EC473B325B38}" type="slidenum">
              <a:rPr lang="sv-SE" smtClean="0"/>
              <a:pPr/>
              <a:t>‹#›</a:t>
            </a:fld>
            <a:endParaRPr lang="sv-SE"/>
          </a:p>
        </p:txBody>
      </p:sp>
    </p:spTree>
    <p:extLst>
      <p:ext uri="{BB962C8B-B14F-4D97-AF65-F5344CB8AC3E}">
        <p14:creationId xmlns:p14="http://schemas.microsoft.com/office/powerpoint/2010/main" val="25032135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Kapitel bild 3">
    <p:spTree>
      <p:nvGrpSpPr>
        <p:cNvPr id="1" name=""/>
        <p:cNvGrpSpPr/>
        <p:nvPr/>
      </p:nvGrpSpPr>
      <p:grpSpPr>
        <a:xfrm>
          <a:off x="0" y="0"/>
          <a:ext cx="0" cy="0"/>
          <a:chOff x="0" y="0"/>
          <a:chExt cx="0" cy="0"/>
        </a:xfrm>
      </p:grpSpPr>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4802735" y="272555"/>
            <a:ext cx="7005034" cy="1193359"/>
          </a:xfrm>
        </p:spPr>
        <p:txBody>
          <a:bodyPr anchor="ctr">
            <a:noAutofit/>
          </a:bodyPr>
          <a:lstStyle>
            <a:lvl1pPr algn="l">
              <a:defRPr sz="3600">
                <a:solidFill>
                  <a:schemeClr val="tx1"/>
                </a:solidFill>
                <a:effectLst/>
              </a:defRPr>
            </a:lvl1pPr>
          </a:lstStyle>
          <a:p>
            <a:r>
              <a:rPr lang="sv-SE"/>
              <a:t>Klicka här för att ändra mall för rubrikformat</a:t>
            </a:r>
            <a:endParaRPr lang="sv-SE" dirty="0"/>
          </a:p>
        </p:txBody>
      </p:sp>
      <p:sp>
        <p:nvSpPr>
          <p:cNvPr id="9" name="Platshållare för bild 8">
            <a:extLst>
              <a:ext uri="{FF2B5EF4-FFF2-40B4-BE49-F238E27FC236}">
                <a16:creationId xmlns:a16="http://schemas.microsoft.com/office/drawing/2014/main" id="{8F310E5E-DA70-46AA-86F8-264D190A4B93}"/>
              </a:ext>
              <a:ext uri="{C183D7F6-B498-43B3-948B-1728B52AA6E4}">
                <adec:decorative xmlns:adec="http://schemas.microsoft.com/office/drawing/2017/decorative" val="1"/>
              </a:ext>
            </a:extLst>
          </p:cNvPr>
          <p:cNvSpPr>
            <a:spLocks noGrp="1"/>
          </p:cNvSpPr>
          <p:nvPr>
            <p:ph type="pic" sz="quarter" idx="13"/>
          </p:nvPr>
        </p:nvSpPr>
        <p:spPr>
          <a:xfrm>
            <a:off x="0" y="1818000"/>
            <a:ext cx="12192000" cy="5040000"/>
          </a:xfrm>
          <a:solidFill>
            <a:schemeClr val="bg2"/>
          </a:solidFill>
        </p:spPr>
        <p:txBody>
          <a:bodyPr/>
          <a:lstStyle/>
          <a:p>
            <a:r>
              <a:rPr lang="sv-SE"/>
              <a:t>Klicka på ikonen för att lägga till en bild</a:t>
            </a:r>
            <a:endParaRPr lang="sv-SE" dirty="0"/>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a:xfrm>
            <a:off x="0" y="6858001"/>
            <a:ext cx="910953" cy="45719"/>
          </a:xfrm>
        </p:spPr>
        <p:txBody>
          <a:bodyPr/>
          <a:lstStyle>
            <a:lvl1pPr>
              <a:defRPr sz="100"/>
            </a:lvl1pPr>
          </a:lstStyle>
          <a:p>
            <a:fld id="{C3CAB3A1-2D40-4BA9-A61B-AFD14D1D0A73}" type="datetimeFigureOut">
              <a:rPr lang="sv-SE" smtClean="0"/>
              <a:pPr/>
              <a:t>2026-06-08</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a:xfrm>
            <a:off x="985664" y="6858001"/>
            <a:ext cx="6336000" cy="45719"/>
          </a:xfrm>
        </p:spPr>
        <p:txBody>
          <a:bodyPr/>
          <a:lstStyle>
            <a:lvl1pPr>
              <a:defRPr sz="100"/>
            </a:lvl1p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a:xfrm>
            <a:off x="7359567" y="6858000"/>
            <a:ext cx="432742" cy="45719"/>
          </a:xfrm>
        </p:spPr>
        <p:txBody>
          <a:bodyPr/>
          <a:lstStyle>
            <a:lvl1pPr>
              <a:defRPr sz="100"/>
            </a:lvl1pPr>
          </a:lstStyle>
          <a:p>
            <a:fld id="{696A28D3-22CF-4FB0-80FD-EC473B325B38}" type="slidenum">
              <a:rPr lang="sv-SE" smtClean="0"/>
              <a:pPr/>
              <a:t>‹#›</a:t>
            </a:fld>
            <a:endParaRPr lang="sv-SE"/>
          </a:p>
        </p:txBody>
      </p:sp>
      <p:pic>
        <p:nvPicPr>
          <p:cNvPr id="8" name="Bildobjekt 7">
            <a:extLst>
              <a:ext uri="{FF2B5EF4-FFF2-40B4-BE49-F238E27FC236}">
                <a16:creationId xmlns:a16="http://schemas.microsoft.com/office/drawing/2014/main" id="{45689AA9-2269-983B-A78A-C44F94BD29EB}"/>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4231" y="272555"/>
            <a:ext cx="3980166" cy="1193360"/>
          </a:xfrm>
          <a:prstGeom prst="rect">
            <a:avLst/>
          </a:prstGeom>
        </p:spPr>
      </p:pic>
    </p:spTree>
    <p:extLst>
      <p:ext uri="{BB962C8B-B14F-4D97-AF65-F5344CB8AC3E}">
        <p14:creationId xmlns:p14="http://schemas.microsoft.com/office/powerpoint/2010/main" val="9211835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Helbild">
    <p:spTree>
      <p:nvGrpSpPr>
        <p:cNvPr id="1" name=""/>
        <p:cNvGrpSpPr/>
        <p:nvPr/>
      </p:nvGrpSpPr>
      <p:grpSpPr>
        <a:xfrm>
          <a:off x="0" y="0"/>
          <a:ext cx="0" cy="0"/>
          <a:chOff x="0" y="0"/>
          <a:chExt cx="0" cy="0"/>
        </a:xfrm>
      </p:grpSpPr>
      <p:sp>
        <p:nvSpPr>
          <p:cNvPr id="9" name="Platshållare för bild 8">
            <a:extLst>
              <a:ext uri="{FF2B5EF4-FFF2-40B4-BE49-F238E27FC236}">
                <a16:creationId xmlns:a16="http://schemas.microsoft.com/office/drawing/2014/main" id="{8F310E5E-DA70-46AA-86F8-264D190A4B93}"/>
              </a:ext>
              <a:ext uri="{C183D7F6-B498-43B3-948B-1728B52AA6E4}">
                <adec:decorative xmlns:adec="http://schemas.microsoft.com/office/drawing/2017/decorative" val="1"/>
              </a:ext>
            </a:extLst>
          </p:cNvPr>
          <p:cNvSpPr>
            <a:spLocks noGrp="1"/>
          </p:cNvSpPr>
          <p:nvPr>
            <p:ph type="pic" sz="quarter" idx="13"/>
          </p:nvPr>
        </p:nvSpPr>
        <p:spPr>
          <a:xfrm>
            <a:off x="0" y="0"/>
            <a:ext cx="12192000" cy="6858000"/>
          </a:xfrm>
          <a:solidFill>
            <a:schemeClr val="bg2"/>
          </a:solidFill>
        </p:spPr>
        <p:txBody>
          <a:bodyPr/>
          <a:lstStyle/>
          <a:p>
            <a:r>
              <a:rPr lang="sv-SE"/>
              <a:t>Klicka på ikonen för att lägga till en bild</a:t>
            </a:r>
            <a:endParaRPr lang="sv-SE" dirty="0"/>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1008000" y="509388"/>
            <a:ext cx="10176000" cy="720000"/>
          </a:xfrm>
        </p:spPr>
        <p:txBody>
          <a:bodyPr anchor="ctr">
            <a:noAutofit/>
          </a:bodyPr>
          <a:lstStyle>
            <a:lvl1pPr algn="l">
              <a:defRPr sz="3600">
                <a:solidFill>
                  <a:schemeClr val="tx1"/>
                </a:solidFill>
                <a:effectLst/>
              </a:defRPr>
            </a:lvl1pPr>
          </a:lstStyle>
          <a:p>
            <a:r>
              <a:rPr lang="sv-SE"/>
              <a:t>Klicka här för att ändra mall för rubrikformat</a:t>
            </a:r>
            <a:endParaRPr lang="sv-SE" dirty="0"/>
          </a:p>
        </p:txBody>
      </p:sp>
      <p:sp>
        <p:nvSpPr>
          <p:cNvPr id="5" name="Platshållare för text 4">
            <a:extLst>
              <a:ext uri="{FF2B5EF4-FFF2-40B4-BE49-F238E27FC236}">
                <a16:creationId xmlns:a16="http://schemas.microsoft.com/office/drawing/2014/main" id="{5747169D-F9DA-9DB0-B86B-EF9488178821}"/>
              </a:ext>
            </a:extLst>
          </p:cNvPr>
          <p:cNvSpPr>
            <a:spLocks noGrp="1"/>
          </p:cNvSpPr>
          <p:nvPr>
            <p:ph type="body" sz="quarter" idx="17" hasCustomPrompt="1"/>
          </p:nvPr>
        </p:nvSpPr>
        <p:spPr>
          <a:xfrm>
            <a:off x="1008000" y="1458293"/>
            <a:ext cx="10176000" cy="1325206"/>
          </a:xfrm>
        </p:spPr>
        <p:txBody>
          <a:bodyPr/>
          <a:lstStyle>
            <a:lvl1pPr marL="0" indent="0">
              <a:buNone/>
              <a:defRPr/>
            </a:lvl1pPr>
            <a:lvl2pPr marL="324000" indent="0">
              <a:buNone/>
              <a:defRPr/>
            </a:lvl2pPr>
            <a:lvl3pPr marL="648000" indent="0">
              <a:buNone/>
              <a:defRPr/>
            </a:lvl3pPr>
            <a:lvl4pPr marL="972000" indent="0">
              <a:buNone/>
              <a:defRPr/>
            </a:lvl4pPr>
            <a:lvl5pPr marL="1296000" indent="0">
              <a:buNone/>
              <a:defRPr/>
            </a:lvl5pPr>
          </a:lstStyle>
          <a:p>
            <a:pPr lvl="0"/>
            <a:r>
              <a:rPr lang="sv-SE" dirty="0"/>
              <a:t>Tänk på läsbarheten. Använd svart text mot ljus bild eller vit text mot mörk bild.</a:t>
            </a:r>
          </a:p>
          <a:p>
            <a:pPr lvl="1"/>
            <a:r>
              <a:rPr lang="sv-SE" dirty="0"/>
              <a:t>Nivå två</a:t>
            </a:r>
          </a:p>
          <a:p>
            <a:pPr lvl="2"/>
            <a:r>
              <a:rPr lang="sv-SE" dirty="0"/>
              <a:t>Nivå tre</a:t>
            </a:r>
          </a:p>
          <a:p>
            <a:pPr lvl="3"/>
            <a:r>
              <a:rPr lang="sv-SE" dirty="0"/>
              <a:t>Nivå fyra</a:t>
            </a:r>
          </a:p>
          <a:p>
            <a:pPr lvl="4"/>
            <a:r>
              <a:rPr lang="sv-SE" dirty="0"/>
              <a:t>Nivå fem</a:t>
            </a:r>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a:xfrm>
            <a:off x="0" y="6858001"/>
            <a:ext cx="910953" cy="45719"/>
          </a:xfrm>
        </p:spPr>
        <p:txBody>
          <a:bodyPr/>
          <a:lstStyle>
            <a:lvl1pPr>
              <a:defRPr sz="100"/>
            </a:lvl1pPr>
          </a:lstStyle>
          <a:p>
            <a:fld id="{C3CAB3A1-2D40-4BA9-A61B-AFD14D1D0A73}" type="datetimeFigureOut">
              <a:rPr lang="sv-SE" smtClean="0"/>
              <a:pPr/>
              <a:t>2026-06-08</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a:xfrm>
            <a:off x="985664" y="6858001"/>
            <a:ext cx="6336000" cy="45719"/>
          </a:xfrm>
        </p:spPr>
        <p:txBody>
          <a:bodyPr/>
          <a:lstStyle>
            <a:lvl1pPr>
              <a:defRPr sz="100"/>
            </a:lvl1p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a:xfrm>
            <a:off x="7359567" y="6858000"/>
            <a:ext cx="432742" cy="45719"/>
          </a:xfrm>
        </p:spPr>
        <p:txBody>
          <a:bodyPr/>
          <a:lstStyle>
            <a:lvl1pPr>
              <a:defRPr sz="100"/>
            </a:lvl1pPr>
          </a:lstStyle>
          <a:p>
            <a:fld id="{696A28D3-22CF-4FB0-80FD-EC473B325B38}" type="slidenum">
              <a:rPr lang="sv-SE" smtClean="0"/>
              <a:pPr/>
              <a:t>‹#›</a:t>
            </a:fld>
            <a:endParaRPr lang="sv-SE"/>
          </a:p>
        </p:txBody>
      </p:sp>
      <p:sp>
        <p:nvSpPr>
          <p:cNvPr id="8" name="Platshållare för text 9">
            <a:extLst>
              <a:ext uri="{FF2B5EF4-FFF2-40B4-BE49-F238E27FC236}">
                <a16:creationId xmlns:a16="http://schemas.microsoft.com/office/drawing/2014/main" id="{F52E7896-DCEF-E460-E851-932A3376D996}"/>
              </a:ext>
            </a:extLst>
          </p:cNvPr>
          <p:cNvSpPr>
            <a:spLocks noGrp="1"/>
          </p:cNvSpPr>
          <p:nvPr>
            <p:ph type="body" sz="quarter" idx="14" hasCustomPrompt="1"/>
          </p:nvPr>
        </p:nvSpPr>
        <p:spPr>
          <a:xfrm>
            <a:off x="164119" y="5930451"/>
            <a:ext cx="3093616" cy="927549"/>
          </a:xfrm>
          <a:blipFill>
            <a:blip r:embed="rId2">
              <a:extLst>
                <a:ext uri="{28A0092B-C50C-407E-A947-70E740481C1C}">
                  <a14:useLocalDpi xmlns:a14="http://schemas.microsoft.com/office/drawing/2010/main" val="0"/>
                </a:ext>
              </a:extLst>
            </a:blip>
            <a:stretch>
              <a:fillRect/>
            </a:stretch>
          </a:blipFill>
        </p:spPr>
        <p:txBody>
          <a:bodyPr/>
          <a:lstStyle>
            <a:lvl1pPr marL="0" indent="0">
              <a:buNone/>
              <a:defRPr/>
            </a:lvl1pPr>
          </a:lstStyle>
          <a:p>
            <a:pPr lvl="0"/>
            <a:r>
              <a:rPr lang="sv-SE" dirty="0"/>
              <a:t> </a:t>
            </a:r>
            <a:endParaRPr lang="en-GB" dirty="0"/>
          </a:p>
        </p:txBody>
      </p:sp>
    </p:spTree>
    <p:extLst>
      <p:ext uri="{BB962C8B-B14F-4D97-AF65-F5344CB8AC3E}">
        <p14:creationId xmlns:p14="http://schemas.microsoft.com/office/powerpoint/2010/main" val="49694592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Avslut">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4925D998-0057-4F2D-B1FF-E18FADE7D25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31861" y="2330393"/>
            <a:ext cx="7328277" cy="2197213"/>
          </a:xfrm>
          <a:prstGeom prst="rect">
            <a:avLst/>
          </a:prstGeom>
        </p:spPr>
      </p:pic>
    </p:spTree>
    <p:extLst>
      <p:ext uri="{BB962C8B-B14F-4D97-AF65-F5344CB8AC3E}">
        <p14:creationId xmlns:p14="http://schemas.microsoft.com/office/powerpoint/2010/main" val="2761880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4FDB03D-A6D7-4606-9BE4-CE04FBE44954}"/>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DBC6A3DC-AD5D-45E7-A458-75DD5D545517}"/>
              </a:ext>
            </a:extLst>
          </p:cNvPr>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sv-SE" dirty="0"/>
          </a:p>
        </p:txBody>
      </p:sp>
      <p:sp>
        <p:nvSpPr>
          <p:cNvPr id="4" name="Platshållare för datum 3">
            <a:extLst>
              <a:ext uri="{FF2B5EF4-FFF2-40B4-BE49-F238E27FC236}">
                <a16:creationId xmlns:a16="http://schemas.microsoft.com/office/drawing/2014/main" id="{2AD2FB97-0F6D-4CFC-9A04-6D63132E72BC}"/>
              </a:ext>
            </a:extLst>
          </p:cNvPr>
          <p:cNvSpPr>
            <a:spLocks noGrp="1"/>
          </p:cNvSpPr>
          <p:nvPr>
            <p:ph type="dt" sz="half" idx="10"/>
          </p:nvPr>
        </p:nvSpPr>
        <p:spPr/>
        <p:txBody>
          <a:bodyPr/>
          <a:lstStyle/>
          <a:p>
            <a:fld id="{C3CAB3A1-2D40-4BA9-A61B-AFD14D1D0A73}" type="datetimeFigureOut">
              <a:rPr lang="sv-SE" smtClean="0"/>
              <a:t>2026-06-08</a:t>
            </a:fld>
            <a:endParaRPr lang="sv-SE"/>
          </a:p>
        </p:txBody>
      </p:sp>
      <p:sp>
        <p:nvSpPr>
          <p:cNvPr id="5" name="Platshållare för sidfot 4">
            <a:extLst>
              <a:ext uri="{FF2B5EF4-FFF2-40B4-BE49-F238E27FC236}">
                <a16:creationId xmlns:a16="http://schemas.microsoft.com/office/drawing/2014/main" id="{969EF2DC-A044-4F97-B0CD-431ABA5352CD}"/>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607E2176-57E5-4456-A5A4-651722E60A2E}"/>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42221481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A15F10B-3E52-4A01-A074-8FACED82946C}"/>
              </a:ext>
            </a:extLst>
          </p:cNvPr>
          <p:cNvSpPr>
            <a:spLocks noGrp="1"/>
          </p:cNvSpPr>
          <p:nvPr>
            <p:ph type="title"/>
          </p:nvPr>
        </p:nvSpPr>
        <p:spPr>
          <a:xfrm>
            <a:off x="2580816" y="2564904"/>
            <a:ext cx="6370622" cy="720000"/>
          </a:xfrm>
        </p:spPr>
        <p:txBody>
          <a:bodyPr anchor="b">
            <a:noAutofit/>
          </a:bodyPr>
          <a:lstStyle>
            <a:lvl1pPr>
              <a:defRPr sz="3200"/>
            </a:lvl1pPr>
          </a:lstStyle>
          <a:p>
            <a:r>
              <a:rPr lang="sv-SE"/>
              <a:t>Klicka här för att ändra mall för rubrikformat</a:t>
            </a:r>
            <a:endParaRPr lang="sv-SE" dirty="0"/>
          </a:p>
        </p:txBody>
      </p:sp>
      <p:sp>
        <p:nvSpPr>
          <p:cNvPr id="3" name="Platshållare för text 2">
            <a:extLst>
              <a:ext uri="{FF2B5EF4-FFF2-40B4-BE49-F238E27FC236}">
                <a16:creationId xmlns:a16="http://schemas.microsoft.com/office/drawing/2014/main" id="{E837DAB8-FB21-4D42-8249-61209DB20594}"/>
              </a:ext>
            </a:extLst>
          </p:cNvPr>
          <p:cNvSpPr>
            <a:spLocks noGrp="1"/>
          </p:cNvSpPr>
          <p:nvPr>
            <p:ph type="body" idx="1"/>
          </p:nvPr>
        </p:nvSpPr>
        <p:spPr>
          <a:xfrm>
            <a:off x="2580000" y="3329642"/>
            <a:ext cx="6370622" cy="360238"/>
          </a:xfrm>
        </p:spPr>
        <p:txBody>
          <a:bodyPr>
            <a:no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a:t>Klicka här för att ändra format på bakgrundstexten</a:t>
            </a:r>
          </a:p>
        </p:txBody>
      </p:sp>
      <p:sp>
        <p:nvSpPr>
          <p:cNvPr id="7" name="Platshållare för datum 6">
            <a:extLst>
              <a:ext uri="{FF2B5EF4-FFF2-40B4-BE49-F238E27FC236}">
                <a16:creationId xmlns:a16="http://schemas.microsoft.com/office/drawing/2014/main" id="{026CA621-5FB0-485E-AD29-BCB7AC7366FB}"/>
              </a:ext>
            </a:extLst>
          </p:cNvPr>
          <p:cNvSpPr>
            <a:spLocks noGrp="1"/>
          </p:cNvSpPr>
          <p:nvPr>
            <p:ph type="dt" sz="half" idx="10"/>
          </p:nvPr>
        </p:nvSpPr>
        <p:spPr/>
        <p:txBody>
          <a:bodyPr/>
          <a:lstStyle/>
          <a:p>
            <a:fld id="{C3CAB3A1-2D40-4BA9-A61B-AFD14D1D0A73}" type="datetimeFigureOut">
              <a:rPr lang="sv-SE" smtClean="0"/>
              <a:pPr/>
              <a:t>2026-06-08</a:t>
            </a:fld>
            <a:endParaRPr lang="sv-SE"/>
          </a:p>
        </p:txBody>
      </p:sp>
      <p:sp>
        <p:nvSpPr>
          <p:cNvPr id="8" name="Platshållare för sidfot 7">
            <a:extLst>
              <a:ext uri="{FF2B5EF4-FFF2-40B4-BE49-F238E27FC236}">
                <a16:creationId xmlns:a16="http://schemas.microsoft.com/office/drawing/2014/main" id="{053A79EE-05AC-4963-8B0F-040053E1DDFE}"/>
              </a:ext>
            </a:extLst>
          </p:cNvPr>
          <p:cNvSpPr>
            <a:spLocks noGrp="1"/>
          </p:cNvSpPr>
          <p:nvPr>
            <p:ph type="ftr" sz="quarter" idx="11"/>
          </p:nvPr>
        </p:nvSpPr>
        <p:spPr/>
        <p:txBody>
          <a:bodyPr/>
          <a:lstStyle/>
          <a:p>
            <a:endParaRPr lang="sv-SE" dirty="0"/>
          </a:p>
        </p:txBody>
      </p:sp>
      <p:sp>
        <p:nvSpPr>
          <p:cNvPr id="9" name="Platshållare för bildnummer 8">
            <a:extLst>
              <a:ext uri="{FF2B5EF4-FFF2-40B4-BE49-F238E27FC236}">
                <a16:creationId xmlns:a16="http://schemas.microsoft.com/office/drawing/2014/main" id="{5FEBEACA-5626-42CF-9F84-0462330F2E57}"/>
              </a:ext>
            </a:extLst>
          </p:cNvPr>
          <p:cNvSpPr>
            <a:spLocks noGrp="1"/>
          </p:cNvSpPr>
          <p:nvPr>
            <p:ph type="sldNum" sz="quarter" idx="12"/>
          </p:nvPr>
        </p:nvSpPr>
        <p:spPr/>
        <p:txBody>
          <a:bodyPr/>
          <a:lstStyle/>
          <a:p>
            <a:fld id="{696A28D3-22CF-4FB0-80FD-EC473B325B38}" type="slidenum">
              <a:rPr lang="sv-SE" smtClean="0"/>
              <a:pPr/>
              <a:t>‹#›</a:t>
            </a:fld>
            <a:endParaRPr lang="sv-SE" dirty="0"/>
          </a:p>
        </p:txBody>
      </p:sp>
    </p:spTree>
    <p:extLst>
      <p:ext uri="{BB962C8B-B14F-4D97-AF65-F5344CB8AC3E}">
        <p14:creationId xmlns:p14="http://schemas.microsoft.com/office/powerpoint/2010/main" val="2470094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EBD5745-D09E-40AF-B411-41D97075C78D}"/>
              </a:ext>
            </a:extLst>
          </p:cNvPr>
          <p:cNvSpPr>
            <a:spLocks noGrp="1"/>
          </p:cNvSpPr>
          <p:nvPr>
            <p:ph type="title"/>
          </p:nvPr>
        </p:nvSpPr>
        <p:spPr/>
        <p:txBody>
          <a:bodyPr>
            <a:noAutofit/>
          </a:bodyPr>
          <a:lstStyle/>
          <a:p>
            <a:r>
              <a:rPr lang="sv-SE"/>
              <a:t>Klicka här för att ändra mall för rubrikformat</a:t>
            </a:r>
            <a:endParaRPr lang="sv-SE" dirty="0"/>
          </a:p>
        </p:txBody>
      </p:sp>
      <p:sp>
        <p:nvSpPr>
          <p:cNvPr id="3" name="Platshållare för innehåll 2">
            <a:extLst>
              <a:ext uri="{FF2B5EF4-FFF2-40B4-BE49-F238E27FC236}">
                <a16:creationId xmlns:a16="http://schemas.microsoft.com/office/drawing/2014/main" id="{D0F38C46-6AF1-4B68-BC01-6E950AA58B08}"/>
              </a:ext>
            </a:extLst>
          </p:cNvPr>
          <p:cNvSpPr>
            <a:spLocks noGrp="1"/>
          </p:cNvSpPr>
          <p:nvPr>
            <p:ph sz="half" idx="1"/>
          </p:nvPr>
        </p:nvSpPr>
        <p:spPr>
          <a:xfrm>
            <a:off x="1007999" y="1535113"/>
            <a:ext cx="4994401" cy="4351338"/>
          </a:xfrm>
        </p:spPr>
        <p:txBody>
          <a:bodyPr>
            <a:noAutofit/>
          </a:bodyPr>
          <a:lstStyle>
            <a:lvl1pPr>
              <a:defRPr sz="2400"/>
            </a:lvl1pPr>
            <a:lvl2pPr>
              <a:defRPr sz="1800"/>
            </a:lvl2pPr>
            <a:lvl3pPr>
              <a:defRPr sz="1600"/>
            </a:lvl3pPr>
            <a:lvl4pPr>
              <a:defRPr sz="1400"/>
            </a:lvl4pPr>
            <a:lvl5pPr>
              <a:defRPr sz="1400"/>
            </a:lvl5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sv-SE" dirty="0"/>
          </a:p>
        </p:txBody>
      </p:sp>
      <p:sp>
        <p:nvSpPr>
          <p:cNvPr id="4" name="Platshållare för innehåll 3">
            <a:extLst>
              <a:ext uri="{FF2B5EF4-FFF2-40B4-BE49-F238E27FC236}">
                <a16:creationId xmlns:a16="http://schemas.microsoft.com/office/drawing/2014/main" id="{57D4F25B-617D-4324-9D7D-CA844B9FB7C2}"/>
              </a:ext>
            </a:extLst>
          </p:cNvPr>
          <p:cNvSpPr>
            <a:spLocks noGrp="1"/>
          </p:cNvSpPr>
          <p:nvPr>
            <p:ph sz="half" idx="2"/>
          </p:nvPr>
        </p:nvSpPr>
        <p:spPr>
          <a:xfrm>
            <a:off x="6189598" y="1530217"/>
            <a:ext cx="4994401" cy="4351338"/>
          </a:xfrm>
        </p:spPr>
        <p:txBody>
          <a:bodyPr>
            <a:noAutofit/>
          </a:bodyPr>
          <a:lstStyle>
            <a:lvl1pPr>
              <a:defRPr sz="2400"/>
            </a:lvl1pPr>
            <a:lvl2pPr>
              <a:defRPr sz="1800"/>
            </a:lvl2pPr>
            <a:lvl3pPr>
              <a:defRPr sz="1600"/>
            </a:lvl3pPr>
            <a:lvl4pPr>
              <a:defRPr sz="1400"/>
            </a:lvl4pPr>
            <a:lvl5pPr>
              <a:defRPr sz="1400"/>
            </a:lvl5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sv-SE" dirty="0"/>
          </a:p>
        </p:txBody>
      </p:sp>
      <p:sp>
        <p:nvSpPr>
          <p:cNvPr id="5" name="Platshållare för datum 4">
            <a:extLst>
              <a:ext uri="{FF2B5EF4-FFF2-40B4-BE49-F238E27FC236}">
                <a16:creationId xmlns:a16="http://schemas.microsoft.com/office/drawing/2014/main" id="{4C4419C6-376D-4C6E-BE3D-B274817B4508}"/>
              </a:ext>
            </a:extLst>
          </p:cNvPr>
          <p:cNvSpPr>
            <a:spLocks noGrp="1"/>
          </p:cNvSpPr>
          <p:nvPr>
            <p:ph type="dt" sz="half" idx="10"/>
          </p:nvPr>
        </p:nvSpPr>
        <p:spPr/>
        <p:txBody>
          <a:bodyPr/>
          <a:lstStyle/>
          <a:p>
            <a:fld id="{C3CAB3A1-2D40-4BA9-A61B-AFD14D1D0A73}" type="datetimeFigureOut">
              <a:rPr lang="sv-SE" smtClean="0"/>
              <a:t>2026-06-08</a:t>
            </a:fld>
            <a:endParaRPr lang="sv-SE"/>
          </a:p>
        </p:txBody>
      </p:sp>
      <p:sp>
        <p:nvSpPr>
          <p:cNvPr id="6" name="Platshållare för sidfot 5">
            <a:extLst>
              <a:ext uri="{FF2B5EF4-FFF2-40B4-BE49-F238E27FC236}">
                <a16:creationId xmlns:a16="http://schemas.microsoft.com/office/drawing/2014/main" id="{813E5173-5D2E-4D30-9FFA-AA056111FA00}"/>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5588ACC9-BF94-484B-9A2B-454F065F7D4E}"/>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291019237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Jämförelse">
    <p:spTree>
      <p:nvGrpSpPr>
        <p:cNvPr id="1" name=""/>
        <p:cNvGrpSpPr/>
        <p:nvPr/>
      </p:nvGrpSpPr>
      <p:grpSpPr>
        <a:xfrm>
          <a:off x="0" y="0"/>
          <a:ext cx="0" cy="0"/>
          <a:chOff x="0" y="0"/>
          <a:chExt cx="0" cy="0"/>
        </a:xfrm>
      </p:grpSpPr>
      <p:sp>
        <p:nvSpPr>
          <p:cNvPr id="11" name="Rubrik 10">
            <a:extLst>
              <a:ext uri="{FF2B5EF4-FFF2-40B4-BE49-F238E27FC236}">
                <a16:creationId xmlns:a16="http://schemas.microsoft.com/office/drawing/2014/main" id="{B6E6C1AE-FB17-4361-B576-BEA64F324FD2}"/>
              </a:ext>
            </a:extLst>
          </p:cNvPr>
          <p:cNvSpPr>
            <a:spLocks noGrp="1"/>
          </p:cNvSpPr>
          <p:nvPr>
            <p:ph type="title"/>
          </p:nvPr>
        </p:nvSpPr>
        <p:spPr/>
        <p:txBody>
          <a:bodyPr/>
          <a:lstStyle/>
          <a:p>
            <a:r>
              <a:rPr lang="sv-SE"/>
              <a:t>Klicka här för att ändra mall för rubrikformat</a:t>
            </a:r>
            <a:endParaRPr lang="sv-SE" dirty="0"/>
          </a:p>
        </p:txBody>
      </p:sp>
      <p:sp>
        <p:nvSpPr>
          <p:cNvPr id="3" name="Platshållare för text 2">
            <a:extLst>
              <a:ext uri="{FF2B5EF4-FFF2-40B4-BE49-F238E27FC236}">
                <a16:creationId xmlns:a16="http://schemas.microsoft.com/office/drawing/2014/main" id="{BF63D6F9-84B0-4A5C-8E4B-BC68E6C6EF99}"/>
              </a:ext>
            </a:extLst>
          </p:cNvPr>
          <p:cNvSpPr>
            <a:spLocks noGrp="1"/>
          </p:cNvSpPr>
          <p:nvPr>
            <p:ph type="body" idx="1"/>
          </p:nvPr>
        </p:nvSpPr>
        <p:spPr>
          <a:xfrm>
            <a:off x="1007533" y="1535113"/>
            <a:ext cx="4988984"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a:extLst>
              <a:ext uri="{FF2B5EF4-FFF2-40B4-BE49-F238E27FC236}">
                <a16:creationId xmlns:a16="http://schemas.microsoft.com/office/drawing/2014/main" id="{952354B6-EA03-4633-BF8C-740DFABDCCD7}"/>
              </a:ext>
            </a:extLst>
          </p:cNvPr>
          <p:cNvSpPr>
            <a:spLocks noGrp="1"/>
          </p:cNvSpPr>
          <p:nvPr>
            <p:ph sz="half" idx="2"/>
          </p:nvPr>
        </p:nvSpPr>
        <p:spPr>
          <a:xfrm>
            <a:off x="1007533" y="2226392"/>
            <a:ext cx="4988984" cy="3774405"/>
          </a:xfrm>
        </p:spPr>
        <p:txBody>
          <a:bodyPr>
            <a:noAutofit/>
          </a:bodyPr>
          <a:lstStyle>
            <a:lvl1pPr>
              <a:defRPr sz="2400"/>
            </a:lvl1pPr>
            <a:lvl2pPr>
              <a:defRPr sz="1800"/>
            </a:lvl2pPr>
            <a:lvl3pPr>
              <a:defRPr sz="1600"/>
            </a:lvl3pPr>
            <a:lvl4pPr>
              <a:defRPr sz="1400"/>
            </a:lvl4pPr>
            <a:lvl5pPr>
              <a:defRPr sz="1400"/>
            </a:lvl5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sv-SE" dirty="0"/>
          </a:p>
        </p:txBody>
      </p:sp>
      <p:sp>
        <p:nvSpPr>
          <p:cNvPr id="5" name="Platshållare för text 4">
            <a:extLst>
              <a:ext uri="{FF2B5EF4-FFF2-40B4-BE49-F238E27FC236}">
                <a16:creationId xmlns:a16="http://schemas.microsoft.com/office/drawing/2014/main" id="{F649AF67-0586-4B82-B127-BCF1D142CD35}"/>
              </a:ext>
            </a:extLst>
          </p:cNvPr>
          <p:cNvSpPr>
            <a:spLocks noGrp="1"/>
          </p:cNvSpPr>
          <p:nvPr>
            <p:ph type="body" sz="quarter" idx="3"/>
          </p:nvPr>
        </p:nvSpPr>
        <p:spPr>
          <a:xfrm>
            <a:off x="6195485" y="1529883"/>
            <a:ext cx="4988984"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a:extLst>
              <a:ext uri="{FF2B5EF4-FFF2-40B4-BE49-F238E27FC236}">
                <a16:creationId xmlns:a16="http://schemas.microsoft.com/office/drawing/2014/main" id="{808B6D22-C9A1-4DC3-9391-6DE49E2DA559}"/>
              </a:ext>
            </a:extLst>
          </p:cNvPr>
          <p:cNvSpPr>
            <a:spLocks noGrp="1"/>
          </p:cNvSpPr>
          <p:nvPr>
            <p:ph sz="quarter" idx="4"/>
          </p:nvPr>
        </p:nvSpPr>
        <p:spPr>
          <a:xfrm>
            <a:off x="6195485" y="2226391"/>
            <a:ext cx="4988984" cy="3774405"/>
          </a:xfrm>
        </p:spPr>
        <p:txBody>
          <a:bodyPr>
            <a:noAutofit/>
          </a:bodyPr>
          <a:lstStyle>
            <a:lvl1pPr>
              <a:defRPr sz="2400"/>
            </a:lvl1pPr>
            <a:lvl2pPr>
              <a:defRPr sz="1800"/>
            </a:lvl2pPr>
            <a:lvl3pPr>
              <a:defRPr sz="1600"/>
            </a:lvl3pPr>
            <a:lvl4pPr>
              <a:defRPr sz="1400"/>
            </a:lvl4pPr>
            <a:lvl5pPr>
              <a:defRPr sz="1400"/>
            </a:lvl5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sv-SE" dirty="0"/>
          </a:p>
        </p:txBody>
      </p:sp>
      <p:sp>
        <p:nvSpPr>
          <p:cNvPr id="7" name="Platshållare för datum 6">
            <a:extLst>
              <a:ext uri="{FF2B5EF4-FFF2-40B4-BE49-F238E27FC236}">
                <a16:creationId xmlns:a16="http://schemas.microsoft.com/office/drawing/2014/main" id="{E30EC6AC-22D3-4986-B75B-4A9C4E008D86}"/>
              </a:ext>
            </a:extLst>
          </p:cNvPr>
          <p:cNvSpPr>
            <a:spLocks noGrp="1"/>
          </p:cNvSpPr>
          <p:nvPr>
            <p:ph type="dt" sz="half" idx="10"/>
          </p:nvPr>
        </p:nvSpPr>
        <p:spPr/>
        <p:txBody>
          <a:bodyPr/>
          <a:lstStyle/>
          <a:p>
            <a:fld id="{C3CAB3A1-2D40-4BA9-A61B-AFD14D1D0A73}" type="datetimeFigureOut">
              <a:rPr lang="sv-SE" smtClean="0"/>
              <a:t>2026-06-08</a:t>
            </a:fld>
            <a:endParaRPr lang="sv-SE"/>
          </a:p>
        </p:txBody>
      </p:sp>
      <p:sp>
        <p:nvSpPr>
          <p:cNvPr id="8" name="Platshållare för sidfot 7">
            <a:extLst>
              <a:ext uri="{FF2B5EF4-FFF2-40B4-BE49-F238E27FC236}">
                <a16:creationId xmlns:a16="http://schemas.microsoft.com/office/drawing/2014/main" id="{4CAA757E-6409-4B8A-9DCF-C2B973D9CB1B}"/>
              </a:ext>
            </a:extLst>
          </p:cNvPr>
          <p:cNvSpPr>
            <a:spLocks noGrp="1"/>
          </p:cNvSpPr>
          <p:nvPr>
            <p:ph type="ftr" sz="quarter" idx="11"/>
          </p:nvPr>
        </p:nvSpPr>
        <p:spPr/>
        <p:txBody>
          <a:bodyPr/>
          <a:lstStyle/>
          <a:p>
            <a:endParaRPr lang="sv-SE"/>
          </a:p>
        </p:txBody>
      </p:sp>
      <p:sp>
        <p:nvSpPr>
          <p:cNvPr id="9" name="Platshållare för bildnummer 8">
            <a:extLst>
              <a:ext uri="{FF2B5EF4-FFF2-40B4-BE49-F238E27FC236}">
                <a16:creationId xmlns:a16="http://schemas.microsoft.com/office/drawing/2014/main" id="{5F956D3A-FB10-4BC7-B775-EEC3B0F09BB9}"/>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3557892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2002D4F-0565-4D94-B732-A81A7631CE88}"/>
              </a:ext>
            </a:extLst>
          </p:cNvPr>
          <p:cNvSpPr>
            <a:spLocks noGrp="1"/>
          </p:cNvSpPr>
          <p:nvPr>
            <p:ph type="title"/>
          </p:nvPr>
        </p:nvSpPr>
        <p:spPr/>
        <p:txBody>
          <a:bodyPr/>
          <a:lstStyle/>
          <a:p>
            <a:r>
              <a:rPr lang="sv-SE"/>
              <a:t>Klicka här för att ändra mall för rubrikformat</a:t>
            </a:r>
            <a:endParaRPr lang="sv-SE" dirty="0"/>
          </a:p>
        </p:txBody>
      </p:sp>
      <p:sp>
        <p:nvSpPr>
          <p:cNvPr id="3" name="Platshållare för datum 2">
            <a:extLst>
              <a:ext uri="{FF2B5EF4-FFF2-40B4-BE49-F238E27FC236}">
                <a16:creationId xmlns:a16="http://schemas.microsoft.com/office/drawing/2014/main" id="{29290BF0-624A-4FEB-AD73-4B87CFDED0C5}"/>
              </a:ext>
            </a:extLst>
          </p:cNvPr>
          <p:cNvSpPr>
            <a:spLocks noGrp="1"/>
          </p:cNvSpPr>
          <p:nvPr>
            <p:ph type="dt" sz="half" idx="10"/>
          </p:nvPr>
        </p:nvSpPr>
        <p:spPr/>
        <p:txBody>
          <a:bodyPr/>
          <a:lstStyle/>
          <a:p>
            <a:fld id="{C3CAB3A1-2D40-4BA9-A61B-AFD14D1D0A73}" type="datetimeFigureOut">
              <a:rPr lang="sv-SE" smtClean="0"/>
              <a:t>2026-06-08</a:t>
            </a:fld>
            <a:endParaRPr lang="sv-SE"/>
          </a:p>
        </p:txBody>
      </p:sp>
      <p:sp>
        <p:nvSpPr>
          <p:cNvPr id="4" name="Platshållare för sidfot 3">
            <a:extLst>
              <a:ext uri="{FF2B5EF4-FFF2-40B4-BE49-F238E27FC236}">
                <a16:creationId xmlns:a16="http://schemas.microsoft.com/office/drawing/2014/main" id="{AA57C6F1-0C9D-4071-9328-1490E5D8E72A}"/>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id="{1D3DB7D4-08D4-4FBD-BD00-F4ED9229D666}"/>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19548233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2026-06-08</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419667775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alvsida bild höge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EBD5745-D09E-40AF-B411-41D97075C78D}"/>
              </a:ext>
            </a:extLst>
          </p:cNvPr>
          <p:cNvSpPr>
            <a:spLocks noGrp="1"/>
          </p:cNvSpPr>
          <p:nvPr>
            <p:ph type="title"/>
          </p:nvPr>
        </p:nvSpPr>
        <p:spPr>
          <a:xfrm>
            <a:off x="1008000" y="509388"/>
            <a:ext cx="4994400" cy="720000"/>
          </a:xfrm>
        </p:spPr>
        <p:txBody>
          <a:bodyPr>
            <a:noAutofit/>
          </a:bodyPr>
          <a:lstStyle/>
          <a:p>
            <a:r>
              <a:rPr lang="sv-SE"/>
              <a:t>Klicka här för att ändra mall för rubrikformat</a:t>
            </a:r>
            <a:endParaRPr lang="sv-SE" dirty="0"/>
          </a:p>
        </p:txBody>
      </p:sp>
      <p:sp>
        <p:nvSpPr>
          <p:cNvPr id="3" name="Platshållare för innehåll 2">
            <a:extLst>
              <a:ext uri="{FF2B5EF4-FFF2-40B4-BE49-F238E27FC236}">
                <a16:creationId xmlns:a16="http://schemas.microsoft.com/office/drawing/2014/main" id="{D0F38C46-6AF1-4B68-BC01-6E950AA58B08}"/>
              </a:ext>
            </a:extLst>
          </p:cNvPr>
          <p:cNvSpPr>
            <a:spLocks noGrp="1"/>
          </p:cNvSpPr>
          <p:nvPr>
            <p:ph sz="half" idx="1"/>
          </p:nvPr>
        </p:nvSpPr>
        <p:spPr>
          <a:xfrm>
            <a:off x="1007999" y="1535113"/>
            <a:ext cx="4994401" cy="4351338"/>
          </a:xfrm>
        </p:spPr>
        <p:txBody>
          <a:bodyPr>
            <a:noAutofit/>
          </a:bodyPr>
          <a:lstStyle>
            <a:lvl1pPr>
              <a:defRPr sz="2400"/>
            </a:lvl1pPr>
            <a:lvl2pPr>
              <a:defRPr sz="1800"/>
            </a:lvl2pPr>
            <a:lvl3pPr>
              <a:defRPr sz="1600"/>
            </a:lvl3pPr>
            <a:lvl4pPr>
              <a:defRPr sz="1400"/>
            </a:lvl4pPr>
            <a:lvl5pPr>
              <a:defRPr sz="1400"/>
            </a:lvl5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sv-SE" dirty="0"/>
          </a:p>
        </p:txBody>
      </p:sp>
      <p:sp>
        <p:nvSpPr>
          <p:cNvPr id="8" name="Platshållare för bild 3">
            <a:extLst>
              <a:ext uri="{FF2B5EF4-FFF2-40B4-BE49-F238E27FC236}">
                <a16:creationId xmlns:a16="http://schemas.microsoft.com/office/drawing/2014/main" id="{27603766-483D-D886-DC1D-5C23F71ECBC6}"/>
              </a:ext>
              <a:ext uri="{C183D7F6-B498-43B3-948B-1728B52AA6E4}">
                <adec:decorative xmlns:adec="http://schemas.microsoft.com/office/drawing/2017/decorative" val="1"/>
              </a:ext>
            </a:extLst>
          </p:cNvPr>
          <p:cNvSpPr>
            <a:spLocks noGrp="1"/>
          </p:cNvSpPr>
          <p:nvPr>
            <p:ph type="pic" sz="quarter" idx="13"/>
          </p:nvPr>
        </p:nvSpPr>
        <p:spPr>
          <a:xfrm>
            <a:off x="7015200" y="0"/>
            <a:ext cx="5176800" cy="6858000"/>
          </a:xfrm>
          <a:solidFill>
            <a:schemeClr val="bg2"/>
          </a:solidFill>
        </p:spPr>
        <p:txBody>
          <a:bodyPr/>
          <a:lstStyle/>
          <a:p>
            <a:r>
              <a:rPr lang="sv-SE"/>
              <a:t>Klicka på ikonen för att lägga till en bild</a:t>
            </a:r>
            <a:endParaRPr lang="en-GB"/>
          </a:p>
        </p:txBody>
      </p:sp>
      <p:sp>
        <p:nvSpPr>
          <p:cNvPr id="5" name="Platshållare för datum 4">
            <a:extLst>
              <a:ext uri="{FF2B5EF4-FFF2-40B4-BE49-F238E27FC236}">
                <a16:creationId xmlns:a16="http://schemas.microsoft.com/office/drawing/2014/main" id="{4C4419C6-376D-4C6E-BE3D-B274817B4508}"/>
              </a:ext>
            </a:extLst>
          </p:cNvPr>
          <p:cNvSpPr>
            <a:spLocks noGrp="1"/>
          </p:cNvSpPr>
          <p:nvPr>
            <p:ph type="dt" sz="half" idx="10"/>
          </p:nvPr>
        </p:nvSpPr>
        <p:spPr/>
        <p:txBody>
          <a:bodyPr/>
          <a:lstStyle/>
          <a:p>
            <a:fld id="{C3CAB3A1-2D40-4BA9-A61B-AFD14D1D0A73}" type="datetimeFigureOut">
              <a:rPr lang="sv-SE" smtClean="0"/>
              <a:t>2026-06-08</a:t>
            </a:fld>
            <a:endParaRPr lang="sv-SE"/>
          </a:p>
        </p:txBody>
      </p:sp>
      <p:sp>
        <p:nvSpPr>
          <p:cNvPr id="6" name="Platshållare för sidfot 5">
            <a:extLst>
              <a:ext uri="{FF2B5EF4-FFF2-40B4-BE49-F238E27FC236}">
                <a16:creationId xmlns:a16="http://schemas.microsoft.com/office/drawing/2014/main" id="{813E5173-5D2E-4D30-9FFA-AA056111FA00}"/>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5588ACC9-BF94-484B-9A2B-454F065F7D4E}"/>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6512797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Halvsida bild vänste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EBD5745-D09E-40AF-B411-41D97075C78D}"/>
              </a:ext>
            </a:extLst>
          </p:cNvPr>
          <p:cNvSpPr>
            <a:spLocks noGrp="1"/>
          </p:cNvSpPr>
          <p:nvPr>
            <p:ph type="title"/>
          </p:nvPr>
        </p:nvSpPr>
        <p:spPr>
          <a:xfrm>
            <a:off x="6189598" y="509388"/>
            <a:ext cx="4994402" cy="720000"/>
          </a:xfrm>
        </p:spPr>
        <p:txBody>
          <a:bodyPr>
            <a:noAutofit/>
          </a:bodyPr>
          <a:lstStyle/>
          <a:p>
            <a:r>
              <a:rPr lang="sv-SE"/>
              <a:t>Klicka här för att ändra mall för rubrikformat</a:t>
            </a:r>
            <a:endParaRPr lang="sv-SE" dirty="0"/>
          </a:p>
        </p:txBody>
      </p:sp>
      <p:sp>
        <p:nvSpPr>
          <p:cNvPr id="4" name="Platshållare för innehåll 3">
            <a:extLst>
              <a:ext uri="{FF2B5EF4-FFF2-40B4-BE49-F238E27FC236}">
                <a16:creationId xmlns:a16="http://schemas.microsoft.com/office/drawing/2014/main" id="{57D4F25B-617D-4324-9D7D-CA844B9FB7C2}"/>
              </a:ext>
            </a:extLst>
          </p:cNvPr>
          <p:cNvSpPr>
            <a:spLocks noGrp="1"/>
          </p:cNvSpPr>
          <p:nvPr>
            <p:ph sz="half" idx="2"/>
          </p:nvPr>
        </p:nvSpPr>
        <p:spPr>
          <a:xfrm>
            <a:off x="6189598" y="1530217"/>
            <a:ext cx="4994401" cy="4351338"/>
          </a:xfrm>
        </p:spPr>
        <p:txBody>
          <a:bodyPr>
            <a:noAutofit/>
          </a:bodyPr>
          <a:lstStyle>
            <a:lvl1pPr>
              <a:defRPr sz="2400"/>
            </a:lvl1pPr>
            <a:lvl2pPr>
              <a:defRPr sz="1800"/>
            </a:lvl2pPr>
            <a:lvl3pPr>
              <a:defRPr sz="1600"/>
            </a:lvl3pPr>
            <a:lvl4pPr>
              <a:defRPr sz="1400"/>
            </a:lvl4pPr>
            <a:lvl5pPr>
              <a:defRPr sz="1400"/>
            </a:lvl5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sv-SE" dirty="0"/>
          </a:p>
        </p:txBody>
      </p:sp>
      <p:sp>
        <p:nvSpPr>
          <p:cNvPr id="8" name="Platshållare för bild 3">
            <a:extLst>
              <a:ext uri="{FF2B5EF4-FFF2-40B4-BE49-F238E27FC236}">
                <a16:creationId xmlns:a16="http://schemas.microsoft.com/office/drawing/2014/main" id="{78766863-56BF-ED1E-FDF2-2AA72B1B5AEA}"/>
              </a:ext>
              <a:ext uri="{C183D7F6-B498-43B3-948B-1728B52AA6E4}">
                <adec:decorative xmlns:adec="http://schemas.microsoft.com/office/drawing/2017/decorative" val="1"/>
              </a:ext>
            </a:extLst>
          </p:cNvPr>
          <p:cNvSpPr>
            <a:spLocks noGrp="1"/>
          </p:cNvSpPr>
          <p:nvPr>
            <p:ph type="pic" sz="quarter" idx="13"/>
          </p:nvPr>
        </p:nvSpPr>
        <p:spPr>
          <a:xfrm>
            <a:off x="0" y="-8546"/>
            <a:ext cx="5176800" cy="6858000"/>
          </a:xfrm>
          <a:solidFill>
            <a:schemeClr val="bg2"/>
          </a:solidFill>
        </p:spPr>
        <p:txBody>
          <a:bodyPr/>
          <a:lstStyle/>
          <a:p>
            <a:r>
              <a:rPr lang="sv-SE"/>
              <a:t>Klicka på ikonen för att lägga till en bild</a:t>
            </a:r>
            <a:endParaRPr lang="en-GB"/>
          </a:p>
        </p:txBody>
      </p:sp>
      <p:sp>
        <p:nvSpPr>
          <p:cNvPr id="5" name="Platshållare för datum 4">
            <a:extLst>
              <a:ext uri="{FF2B5EF4-FFF2-40B4-BE49-F238E27FC236}">
                <a16:creationId xmlns:a16="http://schemas.microsoft.com/office/drawing/2014/main" id="{4C4419C6-376D-4C6E-BE3D-B274817B4508}"/>
              </a:ext>
            </a:extLst>
          </p:cNvPr>
          <p:cNvSpPr>
            <a:spLocks noGrp="1"/>
          </p:cNvSpPr>
          <p:nvPr>
            <p:ph type="dt" sz="half" idx="10"/>
          </p:nvPr>
        </p:nvSpPr>
        <p:spPr/>
        <p:txBody>
          <a:bodyPr/>
          <a:lstStyle/>
          <a:p>
            <a:fld id="{C3CAB3A1-2D40-4BA9-A61B-AFD14D1D0A73}" type="datetimeFigureOut">
              <a:rPr lang="sv-SE" smtClean="0"/>
              <a:t>2026-06-08</a:t>
            </a:fld>
            <a:endParaRPr lang="sv-SE"/>
          </a:p>
        </p:txBody>
      </p:sp>
      <p:sp>
        <p:nvSpPr>
          <p:cNvPr id="6" name="Platshållare för sidfot 5">
            <a:extLst>
              <a:ext uri="{FF2B5EF4-FFF2-40B4-BE49-F238E27FC236}">
                <a16:creationId xmlns:a16="http://schemas.microsoft.com/office/drawing/2014/main" id="{813E5173-5D2E-4D30-9FFA-AA056111FA00}"/>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5588ACC9-BF94-484B-9A2B-454F065F7D4E}"/>
              </a:ext>
            </a:extLst>
          </p:cNvPr>
          <p:cNvSpPr>
            <a:spLocks noGrp="1"/>
          </p:cNvSpPr>
          <p:nvPr>
            <p:ph type="sldNum" sz="quarter" idx="12"/>
          </p:nvPr>
        </p:nvSpPr>
        <p:spPr/>
        <p:txBody>
          <a:bodyPr/>
          <a:lstStyle/>
          <a:p>
            <a:fld id="{696A28D3-22CF-4FB0-80FD-EC473B325B38}" type="slidenum">
              <a:rPr lang="sv-SE" smtClean="0"/>
              <a:t>‹#›</a:t>
            </a:fld>
            <a:endParaRPr lang="sv-SE"/>
          </a:p>
        </p:txBody>
      </p:sp>
      <p:sp>
        <p:nvSpPr>
          <p:cNvPr id="10" name="Platshållare för text 9">
            <a:extLst>
              <a:ext uri="{FF2B5EF4-FFF2-40B4-BE49-F238E27FC236}">
                <a16:creationId xmlns:a16="http://schemas.microsoft.com/office/drawing/2014/main" id="{ACF927FD-62CA-DC82-9393-851FF4E9A5CC}"/>
              </a:ext>
            </a:extLst>
          </p:cNvPr>
          <p:cNvSpPr>
            <a:spLocks noGrp="1"/>
          </p:cNvSpPr>
          <p:nvPr>
            <p:ph type="body" sz="quarter" idx="14" hasCustomPrompt="1"/>
          </p:nvPr>
        </p:nvSpPr>
        <p:spPr>
          <a:xfrm>
            <a:off x="164119" y="5930451"/>
            <a:ext cx="3093616" cy="927549"/>
          </a:xfrm>
          <a:blipFill>
            <a:blip r:embed="rId2">
              <a:extLst>
                <a:ext uri="{28A0092B-C50C-407E-A947-70E740481C1C}">
                  <a14:useLocalDpi xmlns:a14="http://schemas.microsoft.com/office/drawing/2010/main" val="0"/>
                </a:ext>
              </a:extLst>
            </a:blip>
            <a:stretch>
              <a:fillRect/>
            </a:stretch>
          </a:blipFill>
        </p:spPr>
        <p:txBody>
          <a:bodyPr/>
          <a:lstStyle>
            <a:lvl1pPr marL="0" indent="0">
              <a:buNone/>
              <a:defRPr/>
            </a:lvl1pPr>
          </a:lstStyle>
          <a:p>
            <a:pPr lvl="0"/>
            <a:r>
              <a:rPr lang="sv-SE" dirty="0"/>
              <a:t> </a:t>
            </a:r>
            <a:endParaRPr lang="en-GB" dirty="0"/>
          </a:p>
        </p:txBody>
      </p:sp>
    </p:spTree>
    <p:extLst>
      <p:ext uri="{BB962C8B-B14F-4D97-AF65-F5344CB8AC3E}">
        <p14:creationId xmlns:p14="http://schemas.microsoft.com/office/powerpoint/2010/main" val="27659341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1" name="Bildobjekt 10">
            <a:extLst>
              <a:ext uri="{FF2B5EF4-FFF2-40B4-BE49-F238E27FC236}">
                <a16:creationId xmlns:a16="http://schemas.microsoft.com/office/drawing/2014/main" id="{2C80472F-745D-4B34-BFEF-90E90E321C6F}"/>
              </a:ext>
              <a:ext uri="{C183D7F6-B498-43B3-948B-1728B52AA6E4}">
                <adec:decorative xmlns:adec="http://schemas.microsoft.com/office/drawing/2017/decorative" val="1"/>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64119" y="5930451"/>
            <a:ext cx="3093616" cy="927549"/>
          </a:xfrm>
          <a:prstGeom prst="rect">
            <a:avLst/>
          </a:prstGeom>
        </p:spPr>
      </p:pic>
      <p:sp>
        <p:nvSpPr>
          <p:cNvPr id="2" name="Platshållare för rubrik 1">
            <a:extLst>
              <a:ext uri="{FF2B5EF4-FFF2-40B4-BE49-F238E27FC236}">
                <a16:creationId xmlns:a16="http://schemas.microsoft.com/office/drawing/2014/main" id="{13407ACE-5946-4E40-AB1D-F335253EF054}"/>
              </a:ext>
            </a:extLst>
          </p:cNvPr>
          <p:cNvSpPr>
            <a:spLocks noGrp="1"/>
          </p:cNvSpPr>
          <p:nvPr>
            <p:ph type="title"/>
          </p:nvPr>
        </p:nvSpPr>
        <p:spPr>
          <a:xfrm>
            <a:off x="1008000" y="509388"/>
            <a:ext cx="10176000" cy="720000"/>
          </a:xfrm>
          <a:prstGeom prst="rect">
            <a:avLst/>
          </a:prstGeom>
        </p:spPr>
        <p:txBody>
          <a:bodyPr vert="horz" lIns="91440" tIns="45720" rIns="91440" bIns="45720" rtlCol="0" anchor="b">
            <a:noAutofit/>
          </a:bodyPr>
          <a:lstStyle/>
          <a:p>
            <a:r>
              <a:rPr lang="sv-SE" dirty="0"/>
              <a:t>Klicka här för att ändra mall för rubrikformat</a:t>
            </a:r>
          </a:p>
        </p:txBody>
      </p:sp>
      <p:sp>
        <p:nvSpPr>
          <p:cNvPr id="3" name="Platshållare för text 2">
            <a:extLst>
              <a:ext uri="{FF2B5EF4-FFF2-40B4-BE49-F238E27FC236}">
                <a16:creationId xmlns:a16="http://schemas.microsoft.com/office/drawing/2014/main" id="{8F9D02A5-F05D-4D5E-A212-8B5C16FCE436}"/>
              </a:ext>
            </a:extLst>
          </p:cNvPr>
          <p:cNvSpPr>
            <a:spLocks noGrp="1"/>
          </p:cNvSpPr>
          <p:nvPr>
            <p:ph type="body" idx="1"/>
          </p:nvPr>
        </p:nvSpPr>
        <p:spPr>
          <a:xfrm>
            <a:off x="1007999" y="1535113"/>
            <a:ext cx="10176001" cy="4351338"/>
          </a:xfrm>
          <a:prstGeom prst="rect">
            <a:avLst/>
          </a:prstGeom>
        </p:spPr>
        <p:txBody>
          <a:bodyPr vert="horz" lIns="91440" tIns="45720" rIns="91440" bIns="45720" rtlCol="0">
            <a:noAutofit/>
          </a:body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p>
        </p:txBody>
      </p:sp>
      <p:sp>
        <p:nvSpPr>
          <p:cNvPr id="4" name="Platshållare för datum 3">
            <a:extLst>
              <a:ext uri="{FF2B5EF4-FFF2-40B4-BE49-F238E27FC236}">
                <a16:creationId xmlns:a16="http://schemas.microsoft.com/office/drawing/2014/main" id="{4EFF7142-315F-44E7-A42C-DA2DC5B6F7D1}"/>
              </a:ext>
            </a:extLst>
          </p:cNvPr>
          <p:cNvSpPr>
            <a:spLocks noGrp="1"/>
          </p:cNvSpPr>
          <p:nvPr>
            <p:ph type="dt" sz="half" idx="2"/>
          </p:nvPr>
        </p:nvSpPr>
        <p:spPr>
          <a:xfrm>
            <a:off x="3391691" y="6292692"/>
            <a:ext cx="910953" cy="365125"/>
          </a:xfrm>
          <a:prstGeom prst="rect">
            <a:avLst/>
          </a:prstGeom>
        </p:spPr>
        <p:txBody>
          <a:bodyPr vert="horz" lIns="91440" tIns="45720" rIns="91440" bIns="45720" rtlCol="0" anchor="ctr"/>
          <a:lstStyle>
            <a:lvl1pPr algn="l">
              <a:defRPr sz="1000">
                <a:solidFill>
                  <a:schemeClr val="tx1"/>
                </a:solidFill>
              </a:defRPr>
            </a:lvl1pPr>
          </a:lstStyle>
          <a:p>
            <a:fld id="{C3CAB3A1-2D40-4BA9-A61B-AFD14D1D0A73}" type="datetimeFigureOut">
              <a:rPr lang="sv-SE" smtClean="0"/>
              <a:pPr/>
              <a:t>2026-06-08</a:t>
            </a:fld>
            <a:endParaRPr lang="sv-SE"/>
          </a:p>
        </p:txBody>
      </p:sp>
      <p:sp>
        <p:nvSpPr>
          <p:cNvPr id="5" name="Platshållare för sidfot 4">
            <a:extLst>
              <a:ext uri="{FF2B5EF4-FFF2-40B4-BE49-F238E27FC236}">
                <a16:creationId xmlns:a16="http://schemas.microsoft.com/office/drawing/2014/main" id="{73A13C2D-A1D6-4AA7-8602-B0CA3DAB5195}"/>
              </a:ext>
            </a:extLst>
          </p:cNvPr>
          <p:cNvSpPr>
            <a:spLocks noGrp="1"/>
          </p:cNvSpPr>
          <p:nvPr>
            <p:ph type="ftr" sz="quarter" idx="3"/>
          </p:nvPr>
        </p:nvSpPr>
        <p:spPr>
          <a:xfrm>
            <a:off x="4377355" y="6292692"/>
            <a:ext cx="6336000" cy="365125"/>
          </a:xfrm>
          <a:prstGeom prst="rect">
            <a:avLst/>
          </a:prstGeom>
        </p:spPr>
        <p:txBody>
          <a:bodyPr vert="horz" lIns="91440" tIns="45720" rIns="91440" bIns="45720" rtlCol="0" anchor="ctr"/>
          <a:lstStyle>
            <a:lvl1pPr algn="l">
              <a:defRPr sz="1000">
                <a:solidFill>
                  <a:schemeClr val="tx1"/>
                </a:solidFill>
              </a:defRPr>
            </a:lvl1pPr>
          </a:lstStyle>
          <a:p>
            <a:endParaRPr lang="sv-SE" dirty="0"/>
          </a:p>
        </p:txBody>
      </p:sp>
      <p:sp>
        <p:nvSpPr>
          <p:cNvPr id="6" name="Platshållare för bildnummer 5">
            <a:extLst>
              <a:ext uri="{FF2B5EF4-FFF2-40B4-BE49-F238E27FC236}">
                <a16:creationId xmlns:a16="http://schemas.microsoft.com/office/drawing/2014/main" id="{DECA39A5-7F13-41E2-AE5C-779F2887C155}"/>
              </a:ext>
            </a:extLst>
          </p:cNvPr>
          <p:cNvSpPr>
            <a:spLocks noGrp="1"/>
          </p:cNvSpPr>
          <p:nvPr>
            <p:ph type="sldNum" sz="quarter" idx="4"/>
          </p:nvPr>
        </p:nvSpPr>
        <p:spPr>
          <a:xfrm>
            <a:off x="10751258" y="6292691"/>
            <a:ext cx="432742" cy="365125"/>
          </a:xfrm>
          <a:prstGeom prst="rect">
            <a:avLst/>
          </a:prstGeom>
        </p:spPr>
        <p:txBody>
          <a:bodyPr vert="horz" lIns="91440" tIns="45720" rIns="0" bIns="45720" rtlCol="0" anchor="ctr"/>
          <a:lstStyle>
            <a:lvl1pPr algn="r">
              <a:defRPr sz="1000">
                <a:solidFill>
                  <a:schemeClr val="tx1"/>
                </a:solidFill>
              </a:defRPr>
            </a:lvl1pPr>
          </a:lstStyle>
          <a:p>
            <a:fld id="{696A28D3-22CF-4FB0-80FD-EC473B325B38}" type="slidenum">
              <a:rPr lang="sv-SE" smtClean="0"/>
              <a:pPr/>
              <a:t>‹#›</a:t>
            </a:fld>
            <a:endParaRPr lang="sv-SE" dirty="0"/>
          </a:p>
        </p:txBody>
      </p:sp>
    </p:spTree>
    <p:extLst>
      <p:ext uri="{BB962C8B-B14F-4D97-AF65-F5344CB8AC3E}">
        <p14:creationId xmlns:p14="http://schemas.microsoft.com/office/powerpoint/2010/main" val="4173358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71" r:id="rId8"/>
    <p:sldLayoutId id="2147483672" r:id="rId9"/>
    <p:sldLayoutId id="2147483665" r:id="rId10"/>
    <p:sldLayoutId id="2147483666" r:id="rId11"/>
    <p:sldLayoutId id="2147483667" r:id="rId12"/>
    <p:sldLayoutId id="2147483668" r:id="rId13"/>
    <p:sldLayoutId id="2147483669" r:id="rId14"/>
    <p:sldLayoutId id="2147483670" r:id="rId15"/>
    <p:sldLayoutId id="2147483673" r:id="rId16"/>
    <p:sldLayoutId id="2147483674" r:id="rId17"/>
    <p:sldLayoutId id="2147483664" r:id="rId18"/>
  </p:sldLayoutIdLst>
  <p:txStyles>
    <p:title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p:titleStyle>
    <p:bodyStyle>
      <a:lvl1pPr marL="324000" indent="-324000" algn="l" defTabSz="914400" rtl="0" eaLnBrk="1" latinLnBrk="0" hangingPunct="1">
        <a:lnSpc>
          <a:spcPct val="100000"/>
        </a:lnSpc>
        <a:spcBef>
          <a:spcPts val="1000"/>
        </a:spcBef>
        <a:buClr>
          <a:schemeClr val="accent5"/>
        </a:buClr>
        <a:buFont typeface="Wingdings" panose="05000000000000000000" pitchFamily="2" charset="2"/>
        <a:buChar char="§"/>
        <a:defRPr sz="2400" kern="1200">
          <a:solidFill>
            <a:schemeClr val="tx1"/>
          </a:solidFill>
          <a:latin typeface="+mn-lt"/>
          <a:ea typeface="+mn-ea"/>
          <a:cs typeface="+mn-cs"/>
        </a:defRPr>
      </a:lvl1pPr>
      <a:lvl2pPr marL="648000" indent="-3240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972000" indent="-3240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3pPr>
      <a:lvl4pPr marL="1296000" indent="-3240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4pPr>
      <a:lvl5pPr marL="1620000" indent="-3240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9C90DB-369B-FD16-43F5-242DBAFCFC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FB1BD0-A5CD-632F-16B4-BD619A2497BD}"/>
              </a:ext>
            </a:extLst>
          </p:cNvPr>
          <p:cNvSpPr>
            <a:spLocks noGrp="1"/>
          </p:cNvSpPr>
          <p:nvPr>
            <p:ph type="ctrTitle"/>
          </p:nvPr>
        </p:nvSpPr>
        <p:spPr/>
        <p:txBody>
          <a:bodyPr/>
          <a:lstStyle/>
          <a:p>
            <a:r>
              <a:rPr lang="sv-SE" dirty="0"/>
              <a:t>Scenario 1</a:t>
            </a:r>
            <a:endParaRPr lang="en-US" dirty="0"/>
          </a:p>
        </p:txBody>
      </p:sp>
    </p:spTree>
    <p:extLst>
      <p:ext uri="{BB962C8B-B14F-4D97-AF65-F5344CB8AC3E}">
        <p14:creationId xmlns:p14="http://schemas.microsoft.com/office/powerpoint/2010/main" val="33353299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D5037A4C-6B36-666B-0A58-825FC218BC33}"/>
              </a:ext>
            </a:extLst>
          </p:cNvPr>
          <p:cNvSpPr>
            <a:spLocks noGrp="1"/>
          </p:cNvSpPr>
          <p:nvPr>
            <p:ph type="ctrTitle"/>
          </p:nvPr>
        </p:nvSpPr>
        <p:spPr/>
        <p:txBody>
          <a:bodyPr/>
          <a:lstStyle/>
          <a:p>
            <a:r>
              <a:rPr lang="sv-SE" dirty="0"/>
              <a:t>Scenario 4 </a:t>
            </a:r>
          </a:p>
        </p:txBody>
      </p:sp>
      <p:sp>
        <p:nvSpPr>
          <p:cNvPr id="3" name="Underrubrik 2">
            <a:extLst>
              <a:ext uri="{FF2B5EF4-FFF2-40B4-BE49-F238E27FC236}">
                <a16:creationId xmlns:a16="http://schemas.microsoft.com/office/drawing/2014/main" id="{E3654964-39F4-3314-4F3D-D24E4F746A49}"/>
              </a:ext>
            </a:extLst>
          </p:cNvPr>
          <p:cNvSpPr>
            <a:spLocks noGrp="1"/>
          </p:cNvSpPr>
          <p:nvPr>
            <p:ph type="subTitle" idx="1"/>
          </p:nvPr>
        </p:nvSpPr>
        <p:spPr/>
        <p:txBody>
          <a:bodyPr/>
          <a:lstStyle/>
          <a:p>
            <a:endParaRPr lang="sv-SE"/>
          </a:p>
        </p:txBody>
      </p:sp>
    </p:spTree>
    <p:extLst>
      <p:ext uri="{BB962C8B-B14F-4D97-AF65-F5344CB8AC3E}">
        <p14:creationId xmlns:p14="http://schemas.microsoft.com/office/powerpoint/2010/main" val="24343119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EA0A56A-0C48-FA82-AF45-CEE75B2548E3}"/>
              </a:ext>
            </a:extLst>
          </p:cNvPr>
          <p:cNvSpPr>
            <a:spLocks noGrp="1"/>
          </p:cNvSpPr>
          <p:nvPr>
            <p:ph type="title"/>
          </p:nvPr>
        </p:nvSpPr>
        <p:spPr>
          <a:xfrm>
            <a:off x="1007999" y="509388"/>
            <a:ext cx="5371029" cy="720000"/>
          </a:xfrm>
        </p:spPr>
        <p:txBody>
          <a:bodyPr/>
          <a:lstStyle/>
          <a:p>
            <a:r>
              <a:rPr lang="sv-SE" dirty="0"/>
              <a:t>Scenario 4 – personal</a:t>
            </a:r>
          </a:p>
        </p:txBody>
      </p:sp>
      <p:sp>
        <p:nvSpPr>
          <p:cNvPr id="3" name="Platshållare för innehåll 2">
            <a:extLst>
              <a:ext uri="{FF2B5EF4-FFF2-40B4-BE49-F238E27FC236}">
                <a16:creationId xmlns:a16="http://schemas.microsoft.com/office/drawing/2014/main" id="{D6D809C3-BFF8-B294-B3DE-B92AB14A7C50}"/>
              </a:ext>
            </a:extLst>
          </p:cNvPr>
          <p:cNvSpPr>
            <a:spLocks noGrp="1"/>
          </p:cNvSpPr>
          <p:nvPr>
            <p:ph sz="half" idx="1"/>
          </p:nvPr>
        </p:nvSpPr>
        <p:spPr/>
        <p:txBody>
          <a:bodyPr/>
          <a:lstStyle/>
          <a:p>
            <a:r>
              <a:rPr lang="sv-SE" sz="2000" dirty="0"/>
              <a:t>På sociala medier sprids en ljudupptagning från er länsstyrelses rösträkning. Rösträknare hörs sucka och beklaga sig över det preliminära resultatet från valkvällen och diskuterar hur de eventuellt kan ändra det slutliga. </a:t>
            </a:r>
          </a:p>
          <a:p>
            <a:r>
              <a:rPr lang="sv-SE" sz="2000" dirty="0"/>
              <a:t>Även en video sprids där en rösträknare knycklar ihop valsedlar och slänger i en soptunna. </a:t>
            </a:r>
          </a:p>
          <a:p>
            <a:r>
              <a:rPr lang="sv-SE" sz="2000" dirty="0"/>
              <a:t>Media och upprörd allmänhet hör av sig till er. </a:t>
            </a:r>
          </a:p>
        </p:txBody>
      </p:sp>
      <p:pic>
        <p:nvPicPr>
          <p:cNvPr id="6" name="Platshållare för bild 5" descr="En rösträknare räknar en bunt med valsedlar.">
            <a:extLst>
              <a:ext uri="{FF2B5EF4-FFF2-40B4-BE49-F238E27FC236}">
                <a16:creationId xmlns:a16="http://schemas.microsoft.com/office/drawing/2014/main" id="{BFCDEEBB-522E-9526-2085-78D425F57AB5}"/>
              </a:ext>
            </a:extLst>
          </p:cNvPr>
          <p:cNvPicPr>
            <a:picLocks noGrp="1" noChangeAspect="1"/>
          </p:cNvPicPr>
          <p:nvPr>
            <p:ph type="pic" sz="quarter" idx="13"/>
          </p:nvPr>
        </p:nvPicPr>
        <p:blipFill>
          <a:blip r:embed="rId2"/>
          <a:srcRect l="12257" r="12257"/>
          <a:stretch/>
        </p:blipFill>
        <p:spPr>
          <a:prstGeom prst="rect">
            <a:avLst/>
          </a:prstGeom>
          <a:solidFill>
            <a:srgbClr val="DDDEE1"/>
          </a:solidFill>
        </p:spPr>
      </p:pic>
    </p:spTree>
    <p:extLst>
      <p:ext uri="{BB962C8B-B14F-4D97-AF65-F5344CB8AC3E}">
        <p14:creationId xmlns:p14="http://schemas.microsoft.com/office/powerpoint/2010/main" val="31392966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89AF4-C271-DFB0-9CA7-64D088D3C0B3}"/>
            </a:ext>
          </a:extLst>
        </p:cNvPr>
        <p:cNvGrpSpPr/>
        <p:nvPr/>
      </p:nvGrpSpPr>
      <p:grpSpPr>
        <a:xfrm>
          <a:off x="0" y="0"/>
          <a:ext cx="0" cy="0"/>
          <a:chOff x="0" y="0"/>
          <a:chExt cx="0" cy="0"/>
        </a:xfrm>
      </p:grpSpPr>
      <p:sp>
        <p:nvSpPr>
          <p:cNvPr id="2" name="Rubrik 1">
            <a:extLst>
              <a:ext uri="{FF2B5EF4-FFF2-40B4-BE49-F238E27FC236}">
                <a16:creationId xmlns:a16="http://schemas.microsoft.com/office/drawing/2014/main" id="{0AD985F9-2209-DB2C-3C78-C709E67A0308}"/>
              </a:ext>
            </a:extLst>
          </p:cNvPr>
          <p:cNvSpPr>
            <a:spLocks noGrp="1"/>
          </p:cNvSpPr>
          <p:nvPr>
            <p:ph type="title"/>
          </p:nvPr>
        </p:nvSpPr>
        <p:spPr/>
        <p:txBody>
          <a:bodyPr/>
          <a:lstStyle/>
          <a:p>
            <a:r>
              <a:rPr lang="sv-SE" dirty="0"/>
              <a:t>Frågor till scenario 4</a:t>
            </a:r>
          </a:p>
        </p:txBody>
      </p:sp>
      <p:sp>
        <p:nvSpPr>
          <p:cNvPr id="3" name="Platshållare för innehåll 2">
            <a:extLst>
              <a:ext uri="{FF2B5EF4-FFF2-40B4-BE49-F238E27FC236}">
                <a16:creationId xmlns:a16="http://schemas.microsoft.com/office/drawing/2014/main" id="{DCAF2A1A-B328-0EE9-5877-EF56823C1614}"/>
              </a:ext>
            </a:extLst>
          </p:cNvPr>
          <p:cNvSpPr>
            <a:spLocks noGrp="1"/>
          </p:cNvSpPr>
          <p:nvPr>
            <p:ph idx="1"/>
          </p:nvPr>
        </p:nvSpPr>
        <p:spPr/>
        <p:txBody>
          <a:bodyPr/>
          <a:lstStyle/>
          <a:p>
            <a:r>
              <a:rPr lang="sv-SE" dirty="0"/>
              <a:t>Vad är fakta?</a:t>
            </a:r>
          </a:p>
          <a:p>
            <a:r>
              <a:rPr lang="sv-SE" dirty="0"/>
              <a:t>Vilka antaganden kan ni identifiera? </a:t>
            </a:r>
          </a:p>
          <a:p>
            <a:r>
              <a:rPr lang="sv-SE" dirty="0"/>
              <a:t>Vad behöver ni göra för att hantera situationen? </a:t>
            </a:r>
          </a:p>
          <a:p>
            <a:r>
              <a:rPr lang="sv-SE" dirty="0"/>
              <a:t>Hur och vad väljer ni att kommunicera, och till vem?</a:t>
            </a:r>
          </a:p>
          <a:p>
            <a:r>
              <a:rPr lang="sv-SE" dirty="0"/>
              <a:t>Behöver ni samverka med någon/några andra aktörer? Vilka?</a:t>
            </a:r>
          </a:p>
          <a:p>
            <a:r>
              <a:rPr lang="sv-SE" dirty="0"/>
              <a:t>Rapporterar ni en incident? Till vem?</a:t>
            </a:r>
          </a:p>
          <a:p>
            <a:r>
              <a:rPr lang="sv-SE" dirty="0"/>
              <a:t>Hur påverkar detta scenario förtroendet för valgenomförandet i länet?</a:t>
            </a:r>
          </a:p>
          <a:p>
            <a:endParaRPr lang="sv-SE" dirty="0"/>
          </a:p>
        </p:txBody>
      </p:sp>
      <p:sp>
        <p:nvSpPr>
          <p:cNvPr id="4" name="Oval 3">
            <a:extLst>
              <a:ext uri="{FF2B5EF4-FFF2-40B4-BE49-F238E27FC236}">
                <a16:creationId xmlns:a16="http://schemas.microsoft.com/office/drawing/2014/main" id="{3C21F282-999E-9425-A3E8-676E58B797D2}"/>
              </a:ext>
            </a:extLst>
          </p:cNvPr>
          <p:cNvSpPr/>
          <p:nvPr/>
        </p:nvSpPr>
        <p:spPr>
          <a:xfrm>
            <a:off x="10825412" y="141043"/>
            <a:ext cx="1243584" cy="1241208"/>
          </a:xfrm>
          <a:prstGeom prst="ellipse">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1200" dirty="0"/>
              <a:t>Övnings-material</a:t>
            </a:r>
            <a:endParaRPr lang="en-US" sz="1200" dirty="0"/>
          </a:p>
        </p:txBody>
      </p:sp>
    </p:spTree>
    <p:extLst>
      <p:ext uri="{BB962C8B-B14F-4D97-AF65-F5344CB8AC3E}">
        <p14:creationId xmlns:p14="http://schemas.microsoft.com/office/powerpoint/2010/main" val="12372243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B8804-3B56-A327-752D-3D10832763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E86E43-24D5-E74F-733E-1DF55F1B0C34}"/>
              </a:ext>
            </a:extLst>
          </p:cNvPr>
          <p:cNvSpPr>
            <a:spLocks noGrp="1"/>
          </p:cNvSpPr>
          <p:nvPr>
            <p:ph type="ctrTitle"/>
          </p:nvPr>
        </p:nvSpPr>
        <p:spPr/>
        <p:txBody>
          <a:bodyPr/>
          <a:lstStyle/>
          <a:p>
            <a:r>
              <a:rPr lang="sv-SE" dirty="0"/>
              <a:t>Scenario 5</a:t>
            </a:r>
            <a:endParaRPr lang="en-US" dirty="0"/>
          </a:p>
        </p:txBody>
      </p:sp>
      <p:sp>
        <p:nvSpPr>
          <p:cNvPr id="3" name="Subtitle 2">
            <a:extLst>
              <a:ext uri="{FF2B5EF4-FFF2-40B4-BE49-F238E27FC236}">
                <a16:creationId xmlns:a16="http://schemas.microsoft.com/office/drawing/2014/main" id="{66A9FEEB-6869-1966-DB09-698B0D8FE354}"/>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42471914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DDFB8-65AE-E854-89A5-B303AB59948E}"/>
              </a:ext>
            </a:extLst>
          </p:cNvPr>
          <p:cNvSpPr>
            <a:spLocks noGrp="1"/>
          </p:cNvSpPr>
          <p:nvPr>
            <p:ph type="title"/>
          </p:nvPr>
        </p:nvSpPr>
        <p:spPr/>
        <p:txBody>
          <a:bodyPr/>
          <a:lstStyle/>
          <a:p>
            <a:r>
              <a:rPr lang="sv-SE" dirty="0"/>
              <a:t>Scenario 5 – sjukdom</a:t>
            </a:r>
            <a:endParaRPr lang="en-US" dirty="0"/>
          </a:p>
        </p:txBody>
      </p:sp>
      <p:sp>
        <p:nvSpPr>
          <p:cNvPr id="3" name="Content Placeholder 2">
            <a:extLst>
              <a:ext uri="{FF2B5EF4-FFF2-40B4-BE49-F238E27FC236}">
                <a16:creationId xmlns:a16="http://schemas.microsoft.com/office/drawing/2014/main" id="{EE1EA91F-B1F1-476C-A424-FA4938011932}"/>
              </a:ext>
            </a:extLst>
          </p:cNvPr>
          <p:cNvSpPr>
            <a:spLocks noGrp="1"/>
          </p:cNvSpPr>
          <p:nvPr>
            <p:ph sz="half" idx="1"/>
          </p:nvPr>
        </p:nvSpPr>
        <p:spPr>
          <a:xfrm>
            <a:off x="1008000" y="1400724"/>
            <a:ext cx="5904429" cy="4351338"/>
          </a:xfrm>
        </p:spPr>
        <p:txBody>
          <a:bodyPr/>
          <a:lstStyle/>
          <a:p>
            <a:pPr fontAlgn="ctr"/>
            <a:r>
              <a:rPr lang="sv-SE" sz="1800" dirty="0"/>
              <a:t>Efter att det preliminära valresultatet presenterats på valkvällen skjuter antalet inlägg med narrativ om valfusk i höjden på sociala medier. </a:t>
            </a:r>
          </a:p>
          <a:p>
            <a:pPr fontAlgn="ctr"/>
            <a:r>
              <a:rPr lang="sv-SE" sz="1800" dirty="0"/>
              <a:t>På tisdag morgon framgår det i kommentarer med #valfusk att ett stort antal personer planerar att ta sig till de slutliga rösträkningarna för att observera. Stämningen är hätsk och i många fall hotfull.</a:t>
            </a:r>
          </a:p>
          <a:p>
            <a:pPr fontAlgn="ctr"/>
            <a:r>
              <a:rPr lang="sv-SE" sz="1800" dirty="0"/>
              <a:t>Länsstyrelsen erhåller många frågor i olika kanaler om var rösträkningen genomförs.  </a:t>
            </a:r>
          </a:p>
          <a:p>
            <a:pPr fontAlgn="ctr"/>
            <a:r>
              <a:rPr lang="sv-SE" sz="1800" dirty="0"/>
              <a:t>Vid lunch på tisdagen insjuknar era två mest seniora valansvariga/valsamordnare hastigt i hög feber och kräkningar. De åker hem för att kurera sig.</a:t>
            </a:r>
          </a:p>
          <a:p>
            <a:pPr fontAlgn="ctr"/>
            <a:r>
              <a:rPr lang="sv-SE" sz="1800" dirty="0"/>
              <a:t>Samma dag rapporterar Ekot om en ökad smittspridning av ”sensommarkräksjuka” i landet. Många skolor och arbetsplatser är drabbade.  </a:t>
            </a:r>
          </a:p>
        </p:txBody>
      </p:sp>
      <p:pic>
        <p:nvPicPr>
          <p:cNvPr id="11" name="Platshållare för bild 10" descr="En röstmottagare granskar ett pass.">
            <a:extLst>
              <a:ext uri="{FF2B5EF4-FFF2-40B4-BE49-F238E27FC236}">
                <a16:creationId xmlns:a16="http://schemas.microsoft.com/office/drawing/2014/main" id="{6B7BDCEA-2E5C-2809-42C3-77CBEE546D54}"/>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3" b="13"/>
          <a:stretch>
            <a:fillRect/>
          </a:stretch>
        </p:blipFill>
        <p:spPr>
          <a:prstGeom prst="rect">
            <a:avLst/>
          </a:prstGeom>
          <a:solidFill>
            <a:srgbClr val="DDDEE1"/>
          </a:solidFill>
        </p:spPr>
      </p:pic>
      <p:sp>
        <p:nvSpPr>
          <p:cNvPr id="7" name="Oval 6">
            <a:extLst>
              <a:ext uri="{FF2B5EF4-FFF2-40B4-BE49-F238E27FC236}">
                <a16:creationId xmlns:a16="http://schemas.microsoft.com/office/drawing/2014/main" id="{8AD27F43-B4D1-4B87-9348-B35D9797D8AF}"/>
              </a:ext>
              <a:ext uri="{C183D7F6-B498-43B3-948B-1728B52AA6E4}">
                <adec:decorative xmlns:adec="http://schemas.microsoft.com/office/drawing/2017/decorative" val="1"/>
              </a:ext>
            </a:extLst>
          </p:cNvPr>
          <p:cNvSpPr/>
          <p:nvPr/>
        </p:nvSpPr>
        <p:spPr>
          <a:xfrm>
            <a:off x="6392929" y="0"/>
            <a:ext cx="1243584" cy="1241208"/>
          </a:xfrm>
          <a:prstGeom prst="ellipse">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1200" dirty="0"/>
              <a:t>Övnings-material</a:t>
            </a:r>
            <a:endParaRPr lang="en-US" sz="1200" dirty="0"/>
          </a:p>
        </p:txBody>
      </p:sp>
    </p:spTree>
    <p:extLst>
      <p:ext uri="{BB962C8B-B14F-4D97-AF65-F5344CB8AC3E}">
        <p14:creationId xmlns:p14="http://schemas.microsoft.com/office/powerpoint/2010/main" val="24597973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40906-DCF5-0050-0B62-ED141D8A2865}"/>
            </a:ext>
          </a:extLst>
        </p:cNvPr>
        <p:cNvGrpSpPr/>
        <p:nvPr/>
      </p:nvGrpSpPr>
      <p:grpSpPr>
        <a:xfrm>
          <a:off x="0" y="0"/>
          <a:ext cx="0" cy="0"/>
          <a:chOff x="0" y="0"/>
          <a:chExt cx="0" cy="0"/>
        </a:xfrm>
      </p:grpSpPr>
      <p:sp>
        <p:nvSpPr>
          <p:cNvPr id="2" name="Rubrik 1">
            <a:extLst>
              <a:ext uri="{FF2B5EF4-FFF2-40B4-BE49-F238E27FC236}">
                <a16:creationId xmlns:a16="http://schemas.microsoft.com/office/drawing/2014/main" id="{53526500-0B16-5E55-30C1-0A87247E96D1}"/>
              </a:ext>
            </a:extLst>
          </p:cNvPr>
          <p:cNvSpPr>
            <a:spLocks noGrp="1"/>
          </p:cNvSpPr>
          <p:nvPr>
            <p:ph type="title"/>
          </p:nvPr>
        </p:nvSpPr>
        <p:spPr/>
        <p:txBody>
          <a:bodyPr/>
          <a:lstStyle/>
          <a:p>
            <a:r>
              <a:rPr lang="sv-SE" dirty="0"/>
              <a:t>Frågor till scenario 5</a:t>
            </a:r>
          </a:p>
        </p:txBody>
      </p:sp>
      <p:sp>
        <p:nvSpPr>
          <p:cNvPr id="3" name="Platshållare för innehåll 2">
            <a:extLst>
              <a:ext uri="{FF2B5EF4-FFF2-40B4-BE49-F238E27FC236}">
                <a16:creationId xmlns:a16="http://schemas.microsoft.com/office/drawing/2014/main" id="{990A51EC-A78E-BF10-A608-29FCAAAECFD6}"/>
              </a:ext>
            </a:extLst>
          </p:cNvPr>
          <p:cNvSpPr>
            <a:spLocks noGrp="1"/>
          </p:cNvSpPr>
          <p:nvPr>
            <p:ph idx="1"/>
          </p:nvPr>
        </p:nvSpPr>
        <p:spPr/>
        <p:txBody>
          <a:bodyPr/>
          <a:lstStyle/>
          <a:p>
            <a:r>
              <a:rPr lang="sv-SE" dirty="0"/>
              <a:t>Vilka antaganden kan ni göra om händelseutvecklingen? På kort sikt och på lång sikt?</a:t>
            </a:r>
          </a:p>
          <a:p>
            <a:r>
              <a:rPr lang="sv-SE" dirty="0"/>
              <a:t>Vad är er inriktning?</a:t>
            </a:r>
          </a:p>
          <a:p>
            <a:r>
              <a:rPr lang="sv-SE" dirty="0"/>
              <a:t>Vad är era initiala åtgärder?</a:t>
            </a:r>
          </a:p>
          <a:p>
            <a:r>
              <a:rPr lang="sv-SE" dirty="0"/>
              <a:t>Hur och vad väljer ni att kommunicera, och till vem?</a:t>
            </a:r>
          </a:p>
          <a:p>
            <a:r>
              <a:rPr lang="sv-SE" dirty="0"/>
              <a:t>Behöver ni samverka med någon/några andra aktörer? Vilka?</a:t>
            </a:r>
          </a:p>
          <a:p>
            <a:endParaRPr lang="sv-SE" dirty="0"/>
          </a:p>
        </p:txBody>
      </p:sp>
      <p:sp>
        <p:nvSpPr>
          <p:cNvPr id="4" name="Oval 3">
            <a:extLst>
              <a:ext uri="{FF2B5EF4-FFF2-40B4-BE49-F238E27FC236}">
                <a16:creationId xmlns:a16="http://schemas.microsoft.com/office/drawing/2014/main" id="{EF74B0ED-B44C-7851-EC63-3D6BCB74606C}"/>
              </a:ext>
            </a:extLst>
          </p:cNvPr>
          <p:cNvSpPr/>
          <p:nvPr/>
        </p:nvSpPr>
        <p:spPr>
          <a:xfrm>
            <a:off x="10825412" y="141043"/>
            <a:ext cx="1243584" cy="1241208"/>
          </a:xfrm>
          <a:prstGeom prst="ellipse">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1200" dirty="0"/>
              <a:t>Övnings-material</a:t>
            </a:r>
            <a:endParaRPr lang="en-US" sz="1200" dirty="0"/>
          </a:p>
        </p:txBody>
      </p:sp>
    </p:spTree>
    <p:extLst>
      <p:ext uri="{BB962C8B-B14F-4D97-AF65-F5344CB8AC3E}">
        <p14:creationId xmlns:p14="http://schemas.microsoft.com/office/powerpoint/2010/main" val="3344793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AAC14-5E06-91E8-7236-A97ED82CA86A}"/>
              </a:ext>
            </a:extLst>
          </p:cNvPr>
          <p:cNvSpPr>
            <a:spLocks noGrp="1"/>
          </p:cNvSpPr>
          <p:nvPr>
            <p:ph type="ctrTitle"/>
          </p:nvPr>
        </p:nvSpPr>
        <p:spPr/>
        <p:txBody>
          <a:bodyPr/>
          <a:lstStyle/>
          <a:p>
            <a:r>
              <a:rPr lang="sv-SE" dirty="0"/>
              <a:t>Scenario 6</a:t>
            </a:r>
            <a:endParaRPr lang="en-US" dirty="0"/>
          </a:p>
        </p:txBody>
      </p:sp>
      <p:sp>
        <p:nvSpPr>
          <p:cNvPr id="3" name="Subtitle 2">
            <a:extLst>
              <a:ext uri="{FF2B5EF4-FFF2-40B4-BE49-F238E27FC236}">
                <a16:creationId xmlns:a16="http://schemas.microsoft.com/office/drawing/2014/main" id="{30EFC959-A639-D51F-9F7F-B60EDA29933C}"/>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9623402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ADD09-EFAA-AB49-2223-22B64F8A32DA}"/>
              </a:ext>
            </a:extLst>
          </p:cNvPr>
          <p:cNvSpPr>
            <a:spLocks noGrp="1"/>
          </p:cNvSpPr>
          <p:nvPr>
            <p:ph type="title"/>
          </p:nvPr>
        </p:nvSpPr>
        <p:spPr/>
        <p:txBody>
          <a:bodyPr/>
          <a:lstStyle/>
          <a:p>
            <a:r>
              <a:rPr lang="sv-SE" dirty="0"/>
              <a:t>Scenario 6 - oväder</a:t>
            </a:r>
            <a:endParaRPr lang="en-US" dirty="0"/>
          </a:p>
        </p:txBody>
      </p:sp>
      <p:sp>
        <p:nvSpPr>
          <p:cNvPr id="3" name="Content Placeholder 2">
            <a:extLst>
              <a:ext uri="{FF2B5EF4-FFF2-40B4-BE49-F238E27FC236}">
                <a16:creationId xmlns:a16="http://schemas.microsoft.com/office/drawing/2014/main" id="{EA61B2FE-3BC3-BC8E-0C5D-C66E12AD2C73}"/>
              </a:ext>
            </a:extLst>
          </p:cNvPr>
          <p:cNvSpPr>
            <a:spLocks noGrp="1"/>
          </p:cNvSpPr>
          <p:nvPr>
            <p:ph sz="half" idx="1"/>
          </p:nvPr>
        </p:nvSpPr>
        <p:spPr>
          <a:xfrm>
            <a:off x="1007999" y="1535113"/>
            <a:ext cx="5176800" cy="4351338"/>
          </a:xfrm>
        </p:spPr>
        <p:txBody>
          <a:bodyPr/>
          <a:lstStyle/>
          <a:p>
            <a:r>
              <a:rPr lang="sv-SE" sz="2000" dirty="0"/>
              <a:t>Det är onsdagen efter valdagen och rösträkningen pågår för fullt, både hos er och hos era kommuner.</a:t>
            </a:r>
          </a:p>
          <a:p>
            <a:r>
              <a:rPr lang="sv-SE" sz="2000" dirty="0"/>
              <a:t>Ett rejält oväder drar in över landet och orsakar stor påverkan på infrastrukturen. </a:t>
            </a:r>
          </a:p>
          <a:p>
            <a:r>
              <a:rPr lang="sv-SE" sz="2000" dirty="0"/>
              <a:t>Flera kommuner hör av sig och meddelar att de kommer få svårt att leverera rösterna från uppsamlingsräkningen p.g.a. blockerade vägar. </a:t>
            </a:r>
          </a:p>
          <a:p>
            <a:r>
              <a:rPr lang="sv-SE" sz="2000" dirty="0"/>
              <a:t>Samtidigt försvinner elen hos er och prognosen för när den kommer åter är oklar. </a:t>
            </a:r>
          </a:p>
          <a:p>
            <a:endParaRPr lang="sv-SE" sz="2000" dirty="0"/>
          </a:p>
        </p:txBody>
      </p:sp>
      <p:pic>
        <p:nvPicPr>
          <p:cNvPr id="6" name="Picture Placeholder 5" descr="A wooden box with a lock&#10;&#10;Description automatically generated">
            <a:extLst>
              <a:ext uri="{FF2B5EF4-FFF2-40B4-BE49-F238E27FC236}">
                <a16:creationId xmlns:a16="http://schemas.microsoft.com/office/drawing/2014/main" id="{4A7AD511-2A33-2922-E2E0-02B08B8FBDA4}"/>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4833" r="24833"/>
          <a:stretch>
            <a:fillRect/>
          </a:stretch>
        </p:blipFill>
        <p:spPr/>
      </p:pic>
      <p:sp>
        <p:nvSpPr>
          <p:cNvPr id="4" name="Oval 3">
            <a:extLst>
              <a:ext uri="{FF2B5EF4-FFF2-40B4-BE49-F238E27FC236}">
                <a16:creationId xmlns:a16="http://schemas.microsoft.com/office/drawing/2014/main" id="{506893E0-E6E0-663D-6ABA-35AB462774C9}"/>
              </a:ext>
            </a:extLst>
          </p:cNvPr>
          <p:cNvSpPr/>
          <p:nvPr/>
        </p:nvSpPr>
        <p:spPr>
          <a:xfrm>
            <a:off x="6393408" y="180975"/>
            <a:ext cx="1243584" cy="1241208"/>
          </a:xfrm>
          <a:prstGeom prst="ellipse">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1200" dirty="0"/>
              <a:t>Övnings-material</a:t>
            </a:r>
            <a:endParaRPr lang="en-US" sz="1200" dirty="0"/>
          </a:p>
        </p:txBody>
      </p:sp>
    </p:spTree>
    <p:extLst>
      <p:ext uri="{BB962C8B-B14F-4D97-AF65-F5344CB8AC3E}">
        <p14:creationId xmlns:p14="http://schemas.microsoft.com/office/powerpoint/2010/main" val="41094040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0C4C07A-5FC8-1B9D-89A0-96B95B586788}"/>
              </a:ext>
            </a:extLst>
          </p:cNvPr>
          <p:cNvSpPr>
            <a:spLocks noGrp="1"/>
          </p:cNvSpPr>
          <p:nvPr>
            <p:ph type="title"/>
          </p:nvPr>
        </p:nvSpPr>
        <p:spPr/>
        <p:txBody>
          <a:bodyPr/>
          <a:lstStyle/>
          <a:p>
            <a:r>
              <a:rPr lang="sv-SE" dirty="0"/>
              <a:t>Frågor till scenario 6</a:t>
            </a:r>
          </a:p>
        </p:txBody>
      </p:sp>
      <p:sp>
        <p:nvSpPr>
          <p:cNvPr id="3" name="Platshållare för innehåll 2">
            <a:extLst>
              <a:ext uri="{FF2B5EF4-FFF2-40B4-BE49-F238E27FC236}">
                <a16:creationId xmlns:a16="http://schemas.microsoft.com/office/drawing/2014/main" id="{40C4ACEA-3E23-EA2A-34B2-D05D98BA6CAE}"/>
              </a:ext>
            </a:extLst>
          </p:cNvPr>
          <p:cNvSpPr>
            <a:spLocks noGrp="1"/>
          </p:cNvSpPr>
          <p:nvPr>
            <p:ph idx="1"/>
          </p:nvPr>
        </p:nvSpPr>
        <p:spPr/>
        <p:txBody>
          <a:bodyPr/>
          <a:lstStyle/>
          <a:p>
            <a:r>
              <a:rPr lang="sv-SE" dirty="0"/>
              <a:t>Vad är fakta och antaganden i denna situation? Vad tror ni om händelseutvecklingen på kort och lång sikt?</a:t>
            </a:r>
          </a:p>
          <a:p>
            <a:r>
              <a:rPr lang="sv-SE" dirty="0"/>
              <a:t>Vad behöver ni göra för att hantera situationen? </a:t>
            </a:r>
          </a:p>
          <a:p>
            <a:r>
              <a:rPr lang="sv-SE" dirty="0"/>
              <a:t>Behöver ni samverka med någon/några andra aktörer? Vilka?</a:t>
            </a:r>
          </a:p>
          <a:p>
            <a:r>
              <a:rPr lang="sv-SE" dirty="0"/>
              <a:t>Hur och vad väljer ni att kommunicera, och till vem?</a:t>
            </a:r>
          </a:p>
          <a:p>
            <a:r>
              <a:rPr lang="sv-SE" dirty="0"/>
              <a:t>Rapporterar ni en incident?</a:t>
            </a:r>
          </a:p>
          <a:p>
            <a:pPr marL="0" indent="0">
              <a:buNone/>
            </a:pPr>
            <a:endParaRPr lang="sv-SE" dirty="0"/>
          </a:p>
        </p:txBody>
      </p:sp>
      <p:sp>
        <p:nvSpPr>
          <p:cNvPr id="4" name="Oval 3">
            <a:extLst>
              <a:ext uri="{FF2B5EF4-FFF2-40B4-BE49-F238E27FC236}">
                <a16:creationId xmlns:a16="http://schemas.microsoft.com/office/drawing/2014/main" id="{9C2C1C3C-AACC-5825-F6C9-796DAABBC5B8}"/>
              </a:ext>
            </a:extLst>
          </p:cNvPr>
          <p:cNvSpPr/>
          <p:nvPr/>
        </p:nvSpPr>
        <p:spPr>
          <a:xfrm>
            <a:off x="10825412" y="141043"/>
            <a:ext cx="1243584" cy="1241208"/>
          </a:xfrm>
          <a:prstGeom prst="ellipse">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1200" dirty="0"/>
              <a:t>Övnings-material</a:t>
            </a:r>
            <a:endParaRPr lang="en-US" sz="1200" dirty="0"/>
          </a:p>
        </p:txBody>
      </p:sp>
    </p:spTree>
    <p:extLst>
      <p:ext uri="{BB962C8B-B14F-4D97-AF65-F5344CB8AC3E}">
        <p14:creationId xmlns:p14="http://schemas.microsoft.com/office/powerpoint/2010/main" val="21773174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AE832F3-EFAD-89BC-D360-27160B0B20A6}"/>
              </a:ext>
            </a:extLst>
          </p:cNvPr>
          <p:cNvSpPr>
            <a:spLocks noGrp="1"/>
          </p:cNvSpPr>
          <p:nvPr>
            <p:ph type="title"/>
          </p:nvPr>
        </p:nvSpPr>
        <p:spPr>
          <a:xfrm>
            <a:off x="1007999" y="509388"/>
            <a:ext cx="5385371" cy="720000"/>
          </a:xfrm>
        </p:spPr>
        <p:txBody>
          <a:bodyPr/>
          <a:lstStyle/>
          <a:p>
            <a:r>
              <a:rPr lang="sv-SE" dirty="0"/>
              <a:t>Scenario 1 – vandalisering </a:t>
            </a:r>
            <a:endParaRPr lang="en-US" dirty="0"/>
          </a:p>
        </p:txBody>
      </p:sp>
      <p:sp>
        <p:nvSpPr>
          <p:cNvPr id="5" name="Content Placeholder 4">
            <a:extLst>
              <a:ext uri="{FF2B5EF4-FFF2-40B4-BE49-F238E27FC236}">
                <a16:creationId xmlns:a16="http://schemas.microsoft.com/office/drawing/2014/main" id="{F9D4F159-9A9F-8EDC-491B-54998FF7E027}"/>
              </a:ext>
            </a:extLst>
          </p:cNvPr>
          <p:cNvSpPr>
            <a:spLocks noGrp="1"/>
          </p:cNvSpPr>
          <p:nvPr>
            <p:ph sz="half" idx="1"/>
          </p:nvPr>
        </p:nvSpPr>
        <p:spPr/>
        <p:txBody>
          <a:bodyPr>
            <a:normAutofit/>
          </a:bodyPr>
          <a:lstStyle/>
          <a:p>
            <a:r>
              <a:rPr lang="sv-SE" sz="2000" dirty="0"/>
              <a:t>Under förtidsröstningen har det varit hätsk stämning i diverse sociala medier och kommunerna i just ert län verkar ha varit lite extra utsatta. </a:t>
            </a:r>
          </a:p>
          <a:p>
            <a:r>
              <a:rPr lang="sv-SE" sz="2000" dirty="0"/>
              <a:t>På kvällen dagen innan valdagen ringer flera kommuner er för råd och stöd. De har upptäckt att ett stort antal vallokaler har vandaliserats och täckts med sprejade politiska budskap. Den initiala bedömningen är att det blir svårt att använda lokalerna under söndagen. Alla kommuner har inte reservlokaler så det räcker. </a:t>
            </a:r>
          </a:p>
        </p:txBody>
      </p:sp>
      <p:pic>
        <p:nvPicPr>
          <p:cNvPr id="17" name="Platshållare för bild 16" descr="Gatupratare med informationen &quot;Här kan du rösta&quot;">
            <a:extLst>
              <a:ext uri="{FF2B5EF4-FFF2-40B4-BE49-F238E27FC236}">
                <a16:creationId xmlns:a16="http://schemas.microsoft.com/office/drawing/2014/main" id="{F5C1D5F2-AE33-0E24-86A4-F82AF3123526}"/>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2257" r="12257"/>
          <a:stretch>
            <a:fillRect/>
          </a:stretch>
        </p:blipFill>
        <p:spPr>
          <a:prstGeom prst="rect">
            <a:avLst/>
          </a:prstGeom>
          <a:solidFill>
            <a:srgbClr val="DDDEE1"/>
          </a:solidFill>
        </p:spPr>
      </p:pic>
      <p:sp>
        <p:nvSpPr>
          <p:cNvPr id="8" name="Oval 7">
            <a:extLst>
              <a:ext uri="{FF2B5EF4-FFF2-40B4-BE49-F238E27FC236}">
                <a16:creationId xmlns:a16="http://schemas.microsoft.com/office/drawing/2014/main" id="{B868CF36-4812-B7AF-A8D5-A25C1EE7C0A1}"/>
              </a:ext>
              <a:ext uri="{C183D7F6-B498-43B3-948B-1728B52AA6E4}">
                <adec:decorative xmlns:adec="http://schemas.microsoft.com/office/drawing/2017/decorative" val="1"/>
              </a:ext>
            </a:extLst>
          </p:cNvPr>
          <p:cNvSpPr/>
          <p:nvPr/>
        </p:nvSpPr>
        <p:spPr>
          <a:xfrm>
            <a:off x="6393371" y="171450"/>
            <a:ext cx="1243584" cy="1241208"/>
          </a:xfrm>
          <a:prstGeom prst="ellipse">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1200" dirty="0"/>
              <a:t>Övnings-material</a:t>
            </a:r>
            <a:endParaRPr lang="en-US" sz="1200" dirty="0"/>
          </a:p>
        </p:txBody>
      </p:sp>
    </p:spTree>
    <p:extLst>
      <p:ext uri="{BB962C8B-B14F-4D97-AF65-F5344CB8AC3E}">
        <p14:creationId xmlns:p14="http://schemas.microsoft.com/office/powerpoint/2010/main" val="36528295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F21E0-83F5-8F14-2DF5-611A2F67D0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DE2E44-28CE-8E5B-9269-16CA57BB1262}"/>
              </a:ext>
            </a:extLst>
          </p:cNvPr>
          <p:cNvSpPr>
            <a:spLocks noGrp="1"/>
          </p:cNvSpPr>
          <p:nvPr>
            <p:ph type="title"/>
          </p:nvPr>
        </p:nvSpPr>
        <p:spPr/>
        <p:txBody>
          <a:bodyPr/>
          <a:lstStyle/>
          <a:p>
            <a:r>
              <a:rPr lang="sv-SE" dirty="0"/>
              <a:t>Frågor till scenario 1</a:t>
            </a:r>
            <a:endParaRPr lang="en-US" dirty="0"/>
          </a:p>
        </p:txBody>
      </p:sp>
      <p:sp>
        <p:nvSpPr>
          <p:cNvPr id="3" name="Content Placeholder 2">
            <a:extLst>
              <a:ext uri="{FF2B5EF4-FFF2-40B4-BE49-F238E27FC236}">
                <a16:creationId xmlns:a16="http://schemas.microsoft.com/office/drawing/2014/main" id="{A56648B1-20A9-08AF-17E8-0A1E66654298}"/>
              </a:ext>
            </a:extLst>
          </p:cNvPr>
          <p:cNvSpPr>
            <a:spLocks noGrp="1"/>
          </p:cNvSpPr>
          <p:nvPr>
            <p:ph idx="1"/>
          </p:nvPr>
        </p:nvSpPr>
        <p:spPr/>
        <p:txBody>
          <a:bodyPr/>
          <a:lstStyle/>
          <a:p>
            <a:r>
              <a:rPr lang="sv-SE" dirty="0"/>
              <a:t>Vad är fakta och antaganden i denna situation? </a:t>
            </a:r>
          </a:p>
          <a:p>
            <a:r>
              <a:rPr lang="sv-SE" dirty="0"/>
              <a:t>Vad behöver ni göra för att hantera situationen? </a:t>
            </a:r>
          </a:p>
          <a:p>
            <a:r>
              <a:rPr lang="sv-SE" dirty="0"/>
              <a:t>Hur och vad väljer ni att kommunicera, och till vem?</a:t>
            </a:r>
          </a:p>
          <a:p>
            <a:r>
              <a:rPr lang="sv-SE" dirty="0"/>
              <a:t>Behöver ni samverka med någon/några andra aktörer? Vilka?</a:t>
            </a:r>
          </a:p>
          <a:p>
            <a:r>
              <a:rPr lang="sv-SE" dirty="0"/>
              <a:t>Hur ser ansvarsfördelningen ut mellan kommunerna och Länsstyrelsen i detta scenario?</a:t>
            </a:r>
          </a:p>
          <a:p>
            <a:pPr marL="0" indent="0">
              <a:buNone/>
            </a:pPr>
            <a:endParaRPr lang="sv-SE" dirty="0"/>
          </a:p>
          <a:p>
            <a:pPr marL="0" indent="0">
              <a:buNone/>
            </a:pPr>
            <a:endParaRPr lang="en-US" dirty="0"/>
          </a:p>
        </p:txBody>
      </p:sp>
      <p:sp>
        <p:nvSpPr>
          <p:cNvPr id="4" name="Oval 3">
            <a:extLst>
              <a:ext uri="{FF2B5EF4-FFF2-40B4-BE49-F238E27FC236}">
                <a16:creationId xmlns:a16="http://schemas.microsoft.com/office/drawing/2014/main" id="{827FBEAA-8C2B-B3C8-2446-DDE4B984F9A0}"/>
              </a:ext>
            </a:extLst>
          </p:cNvPr>
          <p:cNvSpPr/>
          <p:nvPr/>
        </p:nvSpPr>
        <p:spPr>
          <a:xfrm>
            <a:off x="10825412" y="141043"/>
            <a:ext cx="1243584" cy="1241208"/>
          </a:xfrm>
          <a:prstGeom prst="ellipse">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1200" dirty="0"/>
              <a:t>Övnings-material</a:t>
            </a:r>
            <a:endParaRPr lang="en-US" sz="1200" dirty="0"/>
          </a:p>
        </p:txBody>
      </p:sp>
    </p:spTree>
    <p:extLst>
      <p:ext uri="{BB962C8B-B14F-4D97-AF65-F5344CB8AC3E}">
        <p14:creationId xmlns:p14="http://schemas.microsoft.com/office/powerpoint/2010/main" val="17889834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1BC94B-D686-AF99-FD7D-CE11A78EE8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FD2257-FD95-5FFF-6C76-D66FD752DE96}"/>
              </a:ext>
            </a:extLst>
          </p:cNvPr>
          <p:cNvSpPr>
            <a:spLocks noGrp="1"/>
          </p:cNvSpPr>
          <p:nvPr>
            <p:ph type="ctrTitle"/>
          </p:nvPr>
        </p:nvSpPr>
        <p:spPr/>
        <p:txBody>
          <a:bodyPr/>
          <a:lstStyle/>
          <a:p>
            <a:r>
              <a:rPr lang="sv-SE" dirty="0"/>
              <a:t>Scenario 2</a:t>
            </a:r>
            <a:endParaRPr lang="en-US" dirty="0"/>
          </a:p>
        </p:txBody>
      </p:sp>
      <p:sp>
        <p:nvSpPr>
          <p:cNvPr id="3" name="Subtitle 2">
            <a:extLst>
              <a:ext uri="{FF2B5EF4-FFF2-40B4-BE49-F238E27FC236}">
                <a16:creationId xmlns:a16="http://schemas.microsoft.com/office/drawing/2014/main" id="{07166B8C-369D-882C-EA89-15972F265216}"/>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4113650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83ED0A-4D53-8E1C-F1D5-C3677E180479}"/>
            </a:ext>
          </a:extLst>
        </p:cNvPr>
        <p:cNvGrpSpPr/>
        <p:nvPr/>
      </p:nvGrpSpPr>
      <p:grpSpPr>
        <a:xfrm>
          <a:off x="0" y="0"/>
          <a:ext cx="0" cy="0"/>
          <a:chOff x="0" y="0"/>
          <a:chExt cx="0" cy="0"/>
        </a:xfrm>
      </p:grpSpPr>
      <p:sp>
        <p:nvSpPr>
          <p:cNvPr id="2" name="Rubrik 1">
            <a:extLst>
              <a:ext uri="{FF2B5EF4-FFF2-40B4-BE49-F238E27FC236}">
                <a16:creationId xmlns:a16="http://schemas.microsoft.com/office/drawing/2014/main" id="{50409466-CDA9-3ADE-D479-801EF2B40950}"/>
              </a:ext>
            </a:extLst>
          </p:cNvPr>
          <p:cNvSpPr>
            <a:spLocks noGrp="1"/>
          </p:cNvSpPr>
          <p:nvPr>
            <p:ph type="title"/>
          </p:nvPr>
        </p:nvSpPr>
        <p:spPr/>
        <p:txBody>
          <a:bodyPr/>
          <a:lstStyle/>
          <a:p>
            <a:r>
              <a:rPr lang="sv-SE" dirty="0"/>
              <a:t>Scenario 2 – lokalbyte</a:t>
            </a:r>
          </a:p>
        </p:txBody>
      </p:sp>
      <p:sp>
        <p:nvSpPr>
          <p:cNvPr id="3" name="Platshållare för innehåll 2">
            <a:extLst>
              <a:ext uri="{FF2B5EF4-FFF2-40B4-BE49-F238E27FC236}">
                <a16:creationId xmlns:a16="http://schemas.microsoft.com/office/drawing/2014/main" id="{D9753165-D480-6E13-D862-A03D6CB58F3F}"/>
              </a:ext>
            </a:extLst>
          </p:cNvPr>
          <p:cNvSpPr>
            <a:spLocks noGrp="1"/>
          </p:cNvSpPr>
          <p:nvPr>
            <p:ph sz="half" idx="1"/>
          </p:nvPr>
        </p:nvSpPr>
        <p:spPr>
          <a:xfrm>
            <a:off x="1007999" y="1535113"/>
            <a:ext cx="5371030" cy="4351338"/>
          </a:xfrm>
        </p:spPr>
        <p:txBody>
          <a:bodyPr/>
          <a:lstStyle/>
          <a:p>
            <a:r>
              <a:rPr lang="sv-SE" sz="2200" dirty="0"/>
              <a:t>I sociala medier har det under en längre tid uppmanats till övervakning av den slutliga rösträkningen – i syfte att säkerställa att allt går rätt till. </a:t>
            </a:r>
          </a:p>
          <a:p>
            <a:r>
              <a:rPr lang="sv-SE" sz="2200" dirty="0"/>
              <a:t>På valkvällen får ni en avisering om att det uppstått problem med avloppet i lokalen där ni ska genomföra den slutliga rösträkningen. Det har läckt ut stora mängder illaluktande vatten på golvet och prognosen är att det kommer ta ett par dagar att sanera och återställa lokalen. </a:t>
            </a:r>
          </a:p>
        </p:txBody>
      </p:sp>
      <p:pic>
        <p:nvPicPr>
          <p:cNvPr id="5" name="Platshållare för bild 4" descr="En rösträknare tar ut en valsedel ur ett valkuvert.">
            <a:extLst>
              <a:ext uri="{FF2B5EF4-FFF2-40B4-BE49-F238E27FC236}">
                <a16:creationId xmlns:a16="http://schemas.microsoft.com/office/drawing/2014/main" id="{5EA1E6A3-D290-35BE-1E9F-2068C1FBF448}"/>
              </a:ext>
              <a:ext uri="{C183D7F6-B498-43B3-948B-1728B52AA6E4}">
                <adec:decorative xmlns:adec="http://schemas.microsoft.com/office/drawing/2017/decorative" val="0"/>
              </a:ext>
            </a:extLst>
          </p:cNvPr>
          <p:cNvPicPr>
            <a:picLocks noGrp="1" noChangeAspect="1"/>
          </p:cNvPicPr>
          <p:nvPr>
            <p:ph type="pic" sz="quarter" idx="13"/>
          </p:nvPr>
        </p:nvPicPr>
        <p:blipFill>
          <a:blip r:embed="rId2"/>
          <a:srcRect t="13" b="13"/>
          <a:stretch>
            <a:fillRect/>
          </a:stretch>
        </p:blipFill>
        <p:spPr>
          <a:xfrm>
            <a:off x="7015163" y="0"/>
            <a:ext cx="5176837" cy="6858000"/>
          </a:xfrm>
          <a:prstGeom prst="rect">
            <a:avLst/>
          </a:prstGeom>
        </p:spPr>
      </p:pic>
      <p:pic>
        <p:nvPicPr>
          <p:cNvPr id="10" name="Bildobjekt 9">
            <a:extLst>
              <a:ext uri="{FF2B5EF4-FFF2-40B4-BE49-F238E27FC236}">
                <a16:creationId xmlns:a16="http://schemas.microsoft.com/office/drawing/2014/main" id="{6164D217-CF95-AAEA-273A-DEA8E301D1A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379029" y="0"/>
            <a:ext cx="1255885" cy="1255885"/>
          </a:xfrm>
          <a:prstGeom prst="rect">
            <a:avLst/>
          </a:prstGeom>
        </p:spPr>
      </p:pic>
    </p:spTree>
    <p:extLst>
      <p:ext uri="{BB962C8B-B14F-4D97-AF65-F5344CB8AC3E}">
        <p14:creationId xmlns:p14="http://schemas.microsoft.com/office/powerpoint/2010/main" val="16317777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F123D5-D230-821D-F38C-3FEE739025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B17817-7303-90E3-54BF-DF8F337707EF}"/>
              </a:ext>
            </a:extLst>
          </p:cNvPr>
          <p:cNvSpPr>
            <a:spLocks noGrp="1"/>
          </p:cNvSpPr>
          <p:nvPr>
            <p:ph type="title"/>
          </p:nvPr>
        </p:nvSpPr>
        <p:spPr/>
        <p:txBody>
          <a:bodyPr/>
          <a:lstStyle/>
          <a:p>
            <a:r>
              <a:rPr lang="sv-SE" dirty="0"/>
              <a:t>Frågor till scenario 2</a:t>
            </a:r>
            <a:endParaRPr lang="en-US" dirty="0"/>
          </a:p>
        </p:txBody>
      </p:sp>
      <p:sp>
        <p:nvSpPr>
          <p:cNvPr id="3" name="Content Placeholder 2">
            <a:extLst>
              <a:ext uri="{FF2B5EF4-FFF2-40B4-BE49-F238E27FC236}">
                <a16:creationId xmlns:a16="http://schemas.microsoft.com/office/drawing/2014/main" id="{5CAEF9B5-1790-B10F-7C22-C0D808D5B57F}"/>
              </a:ext>
            </a:extLst>
          </p:cNvPr>
          <p:cNvSpPr>
            <a:spLocks noGrp="1"/>
          </p:cNvSpPr>
          <p:nvPr>
            <p:ph idx="1"/>
          </p:nvPr>
        </p:nvSpPr>
        <p:spPr/>
        <p:txBody>
          <a:bodyPr/>
          <a:lstStyle/>
          <a:p>
            <a:r>
              <a:rPr lang="sv-SE" dirty="0"/>
              <a:t>Vad är fakta? </a:t>
            </a:r>
          </a:p>
          <a:p>
            <a:r>
              <a:rPr lang="sv-SE" dirty="0"/>
              <a:t>Vilka antaganden kan ni identifiera? </a:t>
            </a:r>
          </a:p>
          <a:p>
            <a:r>
              <a:rPr lang="sv-SE" dirty="0"/>
              <a:t>Vad behöver ni göra för att hantera situationen? </a:t>
            </a:r>
          </a:p>
          <a:p>
            <a:r>
              <a:rPr lang="sv-SE" dirty="0"/>
              <a:t>Hur och vad väljer ni att kommunicera, och till vem?</a:t>
            </a:r>
          </a:p>
          <a:p>
            <a:r>
              <a:rPr lang="sv-SE" dirty="0"/>
              <a:t>Behöver ni samverka med någon/några andra aktörer? Vilka?</a:t>
            </a:r>
          </a:p>
          <a:p>
            <a:r>
              <a:rPr lang="sv-SE" dirty="0"/>
              <a:t>Rapporterar ni en incident? Till vem?</a:t>
            </a:r>
          </a:p>
          <a:p>
            <a:r>
              <a:rPr lang="sv-SE" dirty="0"/>
              <a:t>Hur påverkar detta scenario förtroendet för valgenomförandet i länet?</a:t>
            </a:r>
          </a:p>
          <a:p>
            <a:pPr marL="0" indent="0">
              <a:buNone/>
            </a:pPr>
            <a:endParaRPr lang="sv-SE" dirty="0"/>
          </a:p>
          <a:p>
            <a:pPr marL="0" indent="0">
              <a:buNone/>
            </a:pPr>
            <a:endParaRPr lang="en-US" dirty="0"/>
          </a:p>
        </p:txBody>
      </p:sp>
      <p:sp>
        <p:nvSpPr>
          <p:cNvPr id="4" name="Oval 3">
            <a:extLst>
              <a:ext uri="{FF2B5EF4-FFF2-40B4-BE49-F238E27FC236}">
                <a16:creationId xmlns:a16="http://schemas.microsoft.com/office/drawing/2014/main" id="{AE2D33AA-CC22-836A-21FD-A8D5257BE4E7}"/>
              </a:ext>
            </a:extLst>
          </p:cNvPr>
          <p:cNvSpPr/>
          <p:nvPr/>
        </p:nvSpPr>
        <p:spPr>
          <a:xfrm>
            <a:off x="10825412" y="141043"/>
            <a:ext cx="1243584" cy="1241208"/>
          </a:xfrm>
          <a:prstGeom prst="ellipse">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1200" dirty="0"/>
              <a:t>Övnings-material</a:t>
            </a:r>
            <a:endParaRPr lang="en-US" sz="1200" dirty="0"/>
          </a:p>
        </p:txBody>
      </p:sp>
    </p:spTree>
    <p:extLst>
      <p:ext uri="{BB962C8B-B14F-4D97-AF65-F5344CB8AC3E}">
        <p14:creationId xmlns:p14="http://schemas.microsoft.com/office/powerpoint/2010/main" val="4447747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34106-C8F1-9831-002A-C8BBBD637947}"/>
              </a:ext>
            </a:extLst>
          </p:cNvPr>
          <p:cNvSpPr>
            <a:spLocks noGrp="1"/>
          </p:cNvSpPr>
          <p:nvPr>
            <p:ph type="ctrTitle"/>
          </p:nvPr>
        </p:nvSpPr>
        <p:spPr>
          <a:xfrm>
            <a:off x="2580816" y="2564904"/>
            <a:ext cx="7553784" cy="720000"/>
          </a:xfrm>
        </p:spPr>
        <p:txBody>
          <a:bodyPr/>
          <a:lstStyle/>
          <a:p>
            <a:r>
              <a:rPr lang="sv-SE" dirty="0"/>
              <a:t>Scenario 3 </a:t>
            </a:r>
            <a:endParaRPr lang="en-US" dirty="0"/>
          </a:p>
        </p:txBody>
      </p:sp>
      <p:sp>
        <p:nvSpPr>
          <p:cNvPr id="3" name="Subtitle 2">
            <a:extLst>
              <a:ext uri="{FF2B5EF4-FFF2-40B4-BE49-F238E27FC236}">
                <a16:creationId xmlns:a16="http://schemas.microsoft.com/office/drawing/2014/main" id="{AEDBA98B-1363-529F-E609-267229FD9BA5}"/>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8488960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4BC7E-2628-19EB-033F-0DA5CB664BEE}"/>
              </a:ext>
            </a:extLst>
          </p:cNvPr>
          <p:cNvSpPr>
            <a:spLocks noGrp="1"/>
          </p:cNvSpPr>
          <p:nvPr>
            <p:ph type="title"/>
          </p:nvPr>
        </p:nvSpPr>
        <p:spPr>
          <a:xfrm>
            <a:off x="1007999" y="509388"/>
            <a:ext cx="5904430" cy="720000"/>
          </a:xfrm>
        </p:spPr>
        <p:txBody>
          <a:bodyPr/>
          <a:lstStyle/>
          <a:p>
            <a:r>
              <a:rPr lang="sv-SE" sz="2800" dirty="0"/>
              <a:t>Scenario 3 – sabotage</a:t>
            </a:r>
            <a:endParaRPr lang="en-US" sz="2800" dirty="0"/>
          </a:p>
        </p:txBody>
      </p:sp>
      <p:sp>
        <p:nvSpPr>
          <p:cNvPr id="3" name="Content Placeholder 2">
            <a:extLst>
              <a:ext uri="{FF2B5EF4-FFF2-40B4-BE49-F238E27FC236}">
                <a16:creationId xmlns:a16="http://schemas.microsoft.com/office/drawing/2014/main" id="{72E3AF55-DC57-D2FA-B165-CF95490EBFA7}"/>
              </a:ext>
            </a:extLst>
          </p:cNvPr>
          <p:cNvSpPr>
            <a:spLocks noGrp="1"/>
          </p:cNvSpPr>
          <p:nvPr>
            <p:ph sz="half" idx="1"/>
          </p:nvPr>
        </p:nvSpPr>
        <p:spPr/>
        <p:txBody>
          <a:bodyPr/>
          <a:lstStyle/>
          <a:p>
            <a:r>
              <a:rPr lang="sv-SE" sz="1800" dirty="0"/>
              <a:t>En antidemokratisk grupp kommunicerar på valkvällen att de avser att sabotera den slutliga rösträkningen. Personer ur gruppen kommer att arbeta som rösträknare och på vissa håll rör det sig om att de värvat anställda på länsstyrelsen. </a:t>
            </a:r>
          </a:p>
          <a:p>
            <a:r>
              <a:rPr lang="sv-SE" sz="1800" dirty="0"/>
              <a:t>Dagen efter börjar ett klipp spridas där statsministern meddelar att man på grund av osäkerheten kring personalen som genomför den slutliga rösträkningen beslutat att det preliminära valresultatet kommer tas som det slutliga och inga mandat tillsättas utifrån personröster.</a:t>
            </a:r>
          </a:p>
          <a:p>
            <a:r>
              <a:rPr lang="sv-SE" sz="1800" dirty="0"/>
              <a:t>Såväl media som allmänheten uttrycker oro och länsstyrelserna får många frågor.</a:t>
            </a:r>
          </a:p>
          <a:p>
            <a:endParaRPr lang="sv-SE" sz="1800" dirty="0"/>
          </a:p>
        </p:txBody>
      </p:sp>
      <p:pic>
        <p:nvPicPr>
          <p:cNvPr id="6" name="Picture Placeholder 5" descr="A group of people in a room&#10;&#10;Description automatically generated">
            <a:extLst>
              <a:ext uri="{FF2B5EF4-FFF2-40B4-BE49-F238E27FC236}">
                <a16:creationId xmlns:a16="http://schemas.microsoft.com/office/drawing/2014/main" id="{5FD3180C-E2AD-6405-0603-DA5EFDB9909B}"/>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4840" r="24840"/>
          <a:stretch>
            <a:fillRect/>
          </a:stretch>
        </p:blipFill>
        <p:spPr/>
      </p:pic>
      <p:sp>
        <p:nvSpPr>
          <p:cNvPr id="7" name="Oval 6">
            <a:extLst>
              <a:ext uri="{FF2B5EF4-FFF2-40B4-BE49-F238E27FC236}">
                <a16:creationId xmlns:a16="http://schemas.microsoft.com/office/drawing/2014/main" id="{FBDC08FC-0EAB-ECA3-460E-83B7E7CD4FE4}"/>
              </a:ext>
              <a:ext uri="{C183D7F6-B498-43B3-948B-1728B52AA6E4}">
                <adec:decorative xmlns:adec="http://schemas.microsoft.com/office/drawing/2017/decorative" val="1"/>
              </a:ext>
            </a:extLst>
          </p:cNvPr>
          <p:cNvSpPr/>
          <p:nvPr/>
        </p:nvSpPr>
        <p:spPr>
          <a:xfrm>
            <a:off x="6393371" y="0"/>
            <a:ext cx="1243584" cy="1241208"/>
          </a:xfrm>
          <a:prstGeom prst="ellipse">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1200" dirty="0"/>
              <a:t>Övnings-material</a:t>
            </a:r>
            <a:endParaRPr lang="en-US" sz="1200" dirty="0"/>
          </a:p>
        </p:txBody>
      </p:sp>
    </p:spTree>
    <p:extLst>
      <p:ext uri="{BB962C8B-B14F-4D97-AF65-F5344CB8AC3E}">
        <p14:creationId xmlns:p14="http://schemas.microsoft.com/office/powerpoint/2010/main" val="35026640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CBC0B1-DA4F-8136-0A0A-0B9806575452}"/>
              </a:ext>
            </a:extLst>
          </p:cNvPr>
          <p:cNvSpPr>
            <a:spLocks noGrp="1"/>
          </p:cNvSpPr>
          <p:nvPr>
            <p:ph type="title"/>
          </p:nvPr>
        </p:nvSpPr>
        <p:spPr/>
        <p:txBody>
          <a:bodyPr/>
          <a:lstStyle/>
          <a:p>
            <a:r>
              <a:rPr lang="sv-SE" dirty="0"/>
              <a:t>Frågor till scenario 3</a:t>
            </a:r>
            <a:endParaRPr lang="en-US" dirty="0"/>
          </a:p>
        </p:txBody>
      </p:sp>
      <p:sp>
        <p:nvSpPr>
          <p:cNvPr id="3" name="Content Placeholder 2">
            <a:extLst>
              <a:ext uri="{FF2B5EF4-FFF2-40B4-BE49-F238E27FC236}">
                <a16:creationId xmlns:a16="http://schemas.microsoft.com/office/drawing/2014/main" id="{4522FF8C-CB8F-B7F1-4836-AD3E8BA59884}"/>
              </a:ext>
            </a:extLst>
          </p:cNvPr>
          <p:cNvSpPr>
            <a:spLocks noGrp="1"/>
          </p:cNvSpPr>
          <p:nvPr>
            <p:ph idx="1"/>
          </p:nvPr>
        </p:nvSpPr>
        <p:spPr/>
        <p:txBody>
          <a:bodyPr/>
          <a:lstStyle/>
          <a:p>
            <a:r>
              <a:rPr lang="sv-SE" dirty="0"/>
              <a:t>Vad är fakta i situationen?</a:t>
            </a:r>
          </a:p>
          <a:p>
            <a:r>
              <a:rPr lang="sv-SE" dirty="0"/>
              <a:t>Vilka antaganden kan ni göra om händelseutvecklingen? På kort och på lång sikt?</a:t>
            </a:r>
          </a:p>
          <a:p>
            <a:r>
              <a:rPr lang="sv-SE" dirty="0"/>
              <a:t>Vilken inriktning har ni? </a:t>
            </a:r>
          </a:p>
          <a:p>
            <a:r>
              <a:rPr lang="sv-SE" dirty="0"/>
              <a:t>Hur hanterar ni situationen? </a:t>
            </a:r>
          </a:p>
          <a:p>
            <a:pPr lvl="1"/>
            <a:r>
              <a:rPr lang="sv-SE" dirty="0"/>
              <a:t>Behöver ni samverka med någon/några andra aktörer? Vilka?</a:t>
            </a:r>
          </a:p>
          <a:p>
            <a:pPr lvl="1"/>
            <a:r>
              <a:rPr lang="sv-SE" dirty="0"/>
              <a:t>Rapporterar ni en incident?</a:t>
            </a:r>
          </a:p>
          <a:p>
            <a:r>
              <a:rPr lang="sv-SE" dirty="0"/>
              <a:t>Vilka budskap vill ni förmedla och till vem?</a:t>
            </a:r>
          </a:p>
          <a:p>
            <a:r>
              <a:rPr lang="sv-SE" dirty="0"/>
              <a:t>Hur påverkar detta scenario förtroendet för valgenomförandet?</a:t>
            </a:r>
          </a:p>
          <a:p>
            <a:pPr marL="0" indent="0">
              <a:buNone/>
            </a:pPr>
            <a:endParaRPr lang="sv-SE" dirty="0"/>
          </a:p>
          <a:p>
            <a:pPr marL="0" indent="0">
              <a:buNone/>
            </a:pPr>
            <a:endParaRPr lang="en-US" dirty="0"/>
          </a:p>
        </p:txBody>
      </p:sp>
      <p:sp>
        <p:nvSpPr>
          <p:cNvPr id="4" name="Oval 3">
            <a:extLst>
              <a:ext uri="{FF2B5EF4-FFF2-40B4-BE49-F238E27FC236}">
                <a16:creationId xmlns:a16="http://schemas.microsoft.com/office/drawing/2014/main" id="{F522FCD1-5EB4-AD86-C5C2-6E0281E08363}"/>
              </a:ext>
            </a:extLst>
          </p:cNvPr>
          <p:cNvSpPr/>
          <p:nvPr/>
        </p:nvSpPr>
        <p:spPr>
          <a:xfrm>
            <a:off x="10825412" y="141043"/>
            <a:ext cx="1243584" cy="1241208"/>
          </a:xfrm>
          <a:prstGeom prst="ellipse">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1200" dirty="0"/>
              <a:t>Övnings-material</a:t>
            </a:r>
            <a:endParaRPr lang="en-US" sz="1200" dirty="0"/>
          </a:p>
        </p:txBody>
      </p:sp>
    </p:spTree>
    <p:extLst>
      <p:ext uri="{BB962C8B-B14F-4D97-AF65-F5344CB8AC3E}">
        <p14:creationId xmlns:p14="http://schemas.microsoft.com/office/powerpoint/2010/main" val="2248545661"/>
      </p:ext>
    </p:extLst>
  </p:cSld>
  <p:clrMapOvr>
    <a:masterClrMapping/>
  </p:clrMapOvr>
</p:sld>
</file>

<file path=ppt/theme/theme1.xml><?xml version="1.0" encoding="utf-8"?>
<a:theme xmlns:a="http://schemas.openxmlformats.org/drawingml/2006/main" name="Office-tema">
  <a:themeElements>
    <a:clrScheme name="Valmyndigheten">
      <a:dk1>
        <a:sysClr val="windowText" lastClr="000000"/>
      </a:dk1>
      <a:lt1>
        <a:sysClr val="window" lastClr="FFFFFF"/>
      </a:lt1>
      <a:dk2>
        <a:srgbClr val="5F6F7E"/>
      </a:dk2>
      <a:lt2>
        <a:srgbClr val="DDDEE1"/>
      </a:lt2>
      <a:accent1>
        <a:srgbClr val="A71979"/>
      </a:accent1>
      <a:accent2>
        <a:srgbClr val="008BD2"/>
      </a:accent2>
      <a:accent3>
        <a:srgbClr val="F39325"/>
      </a:accent3>
      <a:accent4>
        <a:srgbClr val="00918E"/>
      </a:accent4>
      <a:accent5>
        <a:srgbClr val="E83278"/>
      </a:accent5>
      <a:accent6>
        <a:srgbClr val="164194"/>
      </a:accent6>
      <a:hlink>
        <a:srgbClr val="3069A1"/>
      </a:hlink>
      <a:folHlink>
        <a:srgbClr val="800080"/>
      </a:folHlink>
    </a:clrScheme>
    <a:fontScheme name="Skatteverket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lmyndigheten.potx" id="{57E29F23-1F54-49DF-A27B-0BE8DB93E924}" vid="{0A014BE8-3C31-479E-9472-6970E1261728}"/>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09D61AB8A77A0E47A66CCD7406471ACE" ma:contentTypeVersion="9" ma:contentTypeDescription="Skapa ett nytt dokument." ma:contentTypeScope="" ma:versionID="f5d23cbdf4235fa374fd5e924b8cf387">
  <xsd:schema xmlns:xsd="http://www.w3.org/2001/XMLSchema" xmlns:xs="http://www.w3.org/2001/XMLSchema" xmlns:p="http://schemas.microsoft.com/office/2006/metadata/properties" xmlns:ns2="a2c8835c-d3d0-4b69-b07f-f6fe9a9179bf" xmlns:ns3="07d149a3-ae10-47d9-91b5-5b543d868ada" targetNamespace="http://schemas.microsoft.com/office/2006/metadata/properties" ma:root="true" ma:fieldsID="7b26c4be6d0e6d5a4a58893de78d302d" ns2:_="" ns3:_="">
    <xsd:import namespace="a2c8835c-d3d0-4b69-b07f-f6fe9a9179bf"/>
    <xsd:import namespace="07d149a3-ae10-47d9-91b5-5b543d868ad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2c8835c-d3d0-4b69-b07f-f6fe9a9179b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7d149a3-ae10-47d9-91b5-5b543d868ada" elementFormDefault="qualified">
    <xsd:import namespace="http://schemas.microsoft.com/office/2006/documentManagement/types"/>
    <xsd:import namespace="http://schemas.microsoft.com/office/infopath/2007/PartnerControls"/>
    <xsd:element name="SharedWithUsers" ma:index="15" nillable="true" ma:displayName="Dela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Delat med informa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DCA041E-1AA7-4362-AFBB-C0A03C3EF10A}">
  <ds:schemaRefs>
    <ds:schemaRef ds:uri="http://schemas.microsoft.com/sharepoint/v3/contenttype/forms"/>
  </ds:schemaRefs>
</ds:datastoreItem>
</file>

<file path=customXml/itemProps2.xml><?xml version="1.0" encoding="utf-8"?>
<ds:datastoreItem xmlns:ds="http://schemas.openxmlformats.org/officeDocument/2006/customXml" ds:itemID="{4B03510D-149C-4915-9DCE-D6ED2E459CF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2c8835c-d3d0-4b69-b07f-f6fe9a9179bf"/>
    <ds:schemaRef ds:uri="07d149a3-ae10-47d9-91b5-5b543d868ad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EAE118D-2263-4063-929B-777A685A56AD}">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Valmyndigheten</Template>
  <TotalTime>1053</TotalTime>
  <Words>920</Words>
  <Application>Microsoft Office PowerPoint</Application>
  <PresentationFormat>Bredbild</PresentationFormat>
  <Paragraphs>90</Paragraphs>
  <Slides>18</Slides>
  <Notes>6</Notes>
  <HiddenSlides>0</HiddenSlides>
  <MMClips>0</MMClips>
  <ScaleCrop>false</ScaleCrop>
  <HeadingPairs>
    <vt:vector size="6" baseType="variant">
      <vt:variant>
        <vt:lpstr>Använt teckensnitt</vt:lpstr>
      </vt:variant>
      <vt:variant>
        <vt:i4>3</vt:i4>
      </vt:variant>
      <vt:variant>
        <vt:lpstr>Tema</vt:lpstr>
      </vt:variant>
      <vt:variant>
        <vt:i4>1</vt:i4>
      </vt:variant>
      <vt:variant>
        <vt:lpstr>Bildrubriker</vt:lpstr>
      </vt:variant>
      <vt:variant>
        <vt:i4>18</vt:i4>
      </vt:variant>
    </vt:vector>
  </HeadingPairs>
  <TitlesOfParts>
    <vt:vector size="22" baseType="lpstr">
      <vt:lpstr>Arial</vt:lpstr>
      <vt:lpstr>Calibri</vt:lpstr>
      <vt:lpstr>Wingdings</vt:lpstr>
      <vt:lpstr>Office-tema</vt:lpstr>
      <vt:lpstr>Scenario 1</vt:lpstr>
      <vt:lpstr>Scenario 1 – vandalisering </vt:lpstr>
      <vt:lpstr>Frågor till scenario 1</vt:lpstr>
      <vt:lpstr>Scenario 2</vt:lpstr>
      <vt:lpstr>Scenario 2 – lokalbyte</vt:lpstr>
      <vt:lpstr>Frågor till scenario 2</vt:lpstr>
      <vt:lpstr>Scenario 3 </vt:lpstr>
      <vt:lpstr>Scenario 3 – sabotage</vt:lpstr>
      <vt:lpstr>Frågor till scenario 3</vt:lpstr>
      <vt:lpstr>Scenario 4 </vt:lpstr>
      <vt:lpstr>Scenario 4 – personal</vt:lpstr>
      <vt:lpstr>Frågor till scenario 4</vt:lpstr>
      <vt:lpstr>Scenario 5</vt:lpstr>
      <vt:lpstr>Scenario 5 – sjukdom</vt:lpstr>
      <vt:lpstr>Frågor till scenario 5</vt:lpstr>
      <vt:lpstr>Scenario 6</vt:lpstr>
      <vt:lpstr>Scenario 6 - oväder</vt:lpstr>
      <vt:lpstr>Frågor till scenario 6</vt:lpstr>
    </vt:vector>
  </TitlesOfParts>
  <Company>Skatteverket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Emma Sjöblom</dc:creator>
  <cp:lastModifiedBy>Ida Ånevall Lind</cp:lastModifiedBy>
  <cp:revision>10</cp:revision>
  <dcterms:created xsi:type="dcterms:W3CDTF">2026-04-14T09:05:51Z</dcterms:created>
  <dcterms:modified xsi:type="dcterms:W3CDTF">2026-06-08T11:30:50Z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0x01010009D61AB8A77A0E47A66CCD7406471ACE</vt:lpwstr>
  </property>
  <property fmtid="{D5CDD505-2E9C-101B-9397-08002B2CF9AE}" pid="3" name="MSIP_Label_fc575275-2e27-4d96-9fbd-c68f075a2926_Enabled">
    <vt:lpwstr>true</vt:lpwstr>
  </property>
  <property fmtid="{D5CDD505-2E9C-101B-9397-08002B2CF9AE}" pid="4" name="MSIP_Label_fc575275-2e27-4d96-9fbd-c68f075a2926_SetDate">
    <vt:lpwstr>2026-06-08T11:30:50Z</vt:lpwstr>
  </property>
  <property fmtid="{D5CDD505-2E9C-101B-9397-08002B2CF9AE}" pid="5" name="MSIP_Label_fc575275-2e27-4d96-9fbd-c68f075a2926_Method">
    <vt:lpwstr>Standard</vt:lpwstr>
  </property>
  <property fmtid="{D5CDD505-2E9C-101B-9397-08002B2CF9AE}" pid="6" name="MSIP_Label_fc575275-2e27-4d96-9fbd-c68f075a2926_Name">
    <vt:lpwstr>SKV-EtikettEjVald</vt:lpwstr>
  </property>
  <property fmtid="{D5CDD505-2E9C-101B-9397-08002B2CF9AE}" pid="7" name="MSIP_Label_fc575275-2e27-4d96-9fbd-c68f075a2926_SiteId">
    <vt:lpwstr>7c7e1611-acc1-45fb-8e14-0b6a62416b87</vt:lpwstr>
  </property>
  <property fmtid="{D5CDD505-2E9C-101B-9397-08002B2CF9AE}" pid="8" name="MSIP_Label_fc575275-2e27-4d96-9fbd-c68f075a2926_ActionId">
    <vt:lpwstr>ec0f9572-deb0-4214-a4a8-309249fa5be1</vt:lpwstr>
  </property>
  <property fmtid="{D5CDD505-2E9C-101B-9397-08002B2CF9AE}" pid="9" name="MSIP_Label_fc575275-2e27-4d96-9fbd-c68f075a2926_ContentBits">
    <vt:lpwstr>0</vt:lpwstr>
  </property>
  <property fmtid="{D5CDD505-2E9C-101B-9397-08002B2CF9AE}" pid="10" name="MSIP_Label_fc575275-2e27-4d96-9fbd-c68f075a2926_Tag">
    <vt:lpwstr>10, 3, 0, 1</vt:lpwstr>
  </property>
</Properties>
</file>