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258" r:id="rId6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9807" autoAdjust="0"/>
  </p:normalViewPr>
  <p:slideViewPr>
    <p:cSldViewPr snapToGrid="0">
      <p:cViewPr varScale="1">
        <p:scale>
          <a:sx n="56" d="100"/>
          <a:sy n="56" d="100"/>
        </p:scale>
        <p:origin x="315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1ECB5-C275-4C7B-9EB0-137DA9667FB3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ED0F0-F70A-45B2-B997-16D6FDF99B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598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Instruktion </a:t>
            </a:r>
          </a:p>
          <a:p>
            <a:r>
              <a:rPr lang="sv-SE" dirty="0" err="1"/>
              <a:t>Redigerbar</a:t>
            </a:r>
            <a:r>
              <a:rPr lang="sv-SE" dirty="0"/>
              <a:t> avsändare: I utrymmet bredvid</a:t>
            </a:r>
            <a:r>
              <a:rPr lang="sv-SE" baseline="0" dirty="0"/>
              <a:t> Valmyndighetens logotyp ska </a:t>
            </a:r>
            <a:r>
              <a:rPr lang="sv-SE" dirty="0"/>
              <a:t>du lägga in avsändare. Den kan vara din kommuns logotyp (färg) eller avsändarens namn i text, till exempel ”Valnämnden i XXXXX kommun”.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När du infogar</a:t>
            </a:r>
            <a:r>
              <a:rPr lang="sv-SE" baseline="0" dirty="0"/>
              <a:t> kommunens logotyp, klicka på Infoga i verktygsfältet och klicka därefter på Bilder. Hämta logotypen i din dator och infoga den. Den hamnar automatiskt på rätt plats. Du kan också klicka på bildsymbolen i fältet där logotypen ska infogas. Hämta logotypen på samma sätt.</a:t>
            </a:r>
            <a:endParaRPr lang="sv-SE" dirty="0"/>
          </a:p>
          <a:p>
            <a:endParaRPr lang="sv-SE" dirty="0"/>
          </a:p>
          <a:p>
            <a:r>
              <a:rPr lang="sv-SE" dirty="0"/>
              <a:t>Låsta budskap: Budskapet på bilden är låst och kan inte ändras. Texten </a:t>
            </a:r>
            <a:r>
              <a:rPr lang="sv-SE" i="1" dirty="0"/>
              <a:t>I samverkan med: </a:t>
            </a:r>
            <a:r>
              <a:rPr lang="sv-SE" dirty="0"/>
              <a:t>och </a:t>
            </a:r>
            <a:r>
              <a:rPr lang="sv-SE" i="1" dirty="0"/>
              <a:t>Valmyndighetens logo </a:t>
            </a:r>
            <a:r>
              <a:rPr lang="sv-SE" dirty="0"/>
              <a:t>är också låsta element.</a:t>
            </a:r>
          </a:p>
          <a:p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Utskrift: Skylten kan skrivas ut på en skrivare i storlek A4 och A3. </a:t>
            </a:r>
            <a:br>
              <a:rPr lang="sv-SE" dirty="0"/>
            </a:br>
            <a:r>
              <a:rPr lang="sv-SE" dirty="0"/>
              <a:t>OBS.</a:t>
            </a:r>
            <a:r>
              <a:rPr lang="sv-SE" baseline="0" dirty="0"/>
              <a:t> De flesta kontorsskrivare skriver ut med en vit marginal, hur stor denna blir beror på vilken inställning ni har på skrivaren.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8ED0F0-F70A-45B2-B997-16D6FDF99B9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774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Instruktion </a:t>
            </a:r>
          </a:p>
          <a:p>
            <a:r>
              <a:rPr lang="sv-SE" dirty="0" err="1"/>
              <a:t>Redigerbar</a:t>
            </a:r>
            <a:r>
              <a:rPr lang="sv-SE" dirty="0"/>
              <a:t> text: I utrymmet för text (Klicka här för att skriva) kan du lägga in ett eget budskap i punktform</a:t>
            </a:r>
            <a:r>
              <a:rPr lang="sv-SE" baseline="0" dirty="0"/>
              <a:t> </a:t>
            </a:r>
            <a:r>
              <a:rPr lang="sv-SE" u="sng" baseline="0" dirty="0">
                <a:solidFill>
                  <a:srgbClr val="FF0000"/>
                </a:solidFill>
              </a:rPr>
              <a:t>till exempel liknande dem i bild 1</a:t>
            </a:r>
            <a:r>
              <a:rPr lang="sv-SE" dirty="0"/>
              <a:t>. Fatta dig kort för tydlighet och läsbarhet.</a:t>
            </a:r>
          </a:p>
          <a:p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Behållare</a:t>
            </a:r>
            <a:r>
              <a:rPr lang="sv-SE" baseline="0" dirty="0"/>
              <a:t> för avsändare: </a:t>
            </a:r>
            <a:r>
              <a:rPr lang="sv-SE" dirty="0"/>
              <a:t>I utrymmet längst</a:t>
            </a:r>
            <a:r>
              <a:rPr lang="sv-SE" baseline="0" dirty="0"/>
              <a:t> ner ska </a:t>
            </a:r>
            <a:r>
              <a:rPr lang="sv-SE" dirty="0"/>
              <a:t>du lägga in avsändare. Den kan vara din kommuns logotyp eller avsändarens namn i text, till exempel ”Valnämnden i XXXXX kommun”.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När du infogar</a:t>
            </a:r>
            <a:r>
              <a:rPr lang="sv-SE" baseline="0" dirty="0"/>
              <a:t> kommunens logotyp, klicka på Infoga i verktygsfältet och klicka därefter på Bilder. Hämta logotypen i din dator och infoga den. Den hamnar automatiskt på rätt plats. Du kan också klicka på bildsymbolen i fältet där logotypen ska infogas. Hämta logotypen på samma sätt.</a:t>
            </a:r>
            <a:endParaRPr lang="sv-SE" dirty="0"/>
          </a:p>
          <a:p>
            <a:endParaRPr lang="sv-SE" dirty="0"/>
          </a:p>
          <a:p>
            <a:r>
              <a:rPr lang="sv-SE" dirty="0"/>
              <a:t>Utskrift: Skylten kan skrivas ut på en skrivare i storlek A4 och A3.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OBS.</a:t>
            </a:r>
            <a:r>
              <a:rPr lang="sv-SE" baseline="0" dirty="0"/>
              <a:t> De flesta kontorsskrivare skriver ut med en vit marginal, hur stor denna blir beror på vilken inställning ni har på skrivaren.</a:t>
            </a:r>
            <a:endParaRPr lang="sv-SE" dirty="0"/>
          </a:p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8ED0F0-F70A-45B2-B997-16D6FDF99B9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5227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sedelsskylt, fas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0B6B-55AD-4BDF-A487-250AE981146A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8896-F957-4679-B27C-D3F428AB3815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1">
            <a:extLst>
              <a:ext uri="{FF2B5EF4-FFF2-40B4-BE49-F238E27FC236}">
                <a16:creationId xmlns:a16="http://schemas.microsoft.com/office/drawing/2014/main" id="{6665EA29-B1D6-4083-9422-E9242AB5F17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50851" y="10972800"/>
            <a:ext cx="4020216" cy="1303867"/>
          </a:xfrm>
        </p:spPr>
        <p:txBody>
          <a:bodyPr anchor="b" anchorCtr="0">
            <a:noAutofit/>
          </a:bodyPr>
          <a:lstStyle>
            <a:lvl1pPr marL="0" indent="0">
              <a:buNone/>
              <a:defRPr sz="2400"/>
            </a:lvl1pPr>
            <a:lvl2pPr marL="480048" indent="0">
              <a:buNone/>
              <a:defRPr/>
            </a:lvl2pPr>
            <a:lvl3pPr marL="960096" indent="0">
              <a:buNone/>
              <a:defRPr/>
            </a:lvl3pPr>
            <a:lvl4pPr marL="1440144" indent="0">
              <a:buNone/>
              <a:defRPr/>
            </a:lvl4pPr>
            <a:lvl5pPr marL="1920192" indent="0">
              <a:buNone/>
              <a:defRPr/>
            </a:lvl5pPr>
          </a:lstStyle>
          <a:p>
            <a:pPr lvl="0"/>
            <a:r>
              <a:rPr lang="sv-SE" dirty="0"/>
              <a:t>Skriv avsändare här, alt. infoga logotyp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E278E209-88DB-FE1F-C07F-5A15234A3CE0}"/>
              </a:ext>
            </a:extLst>
          </p:cNvPr>
          <p:cNvSpPr/>
          <p:nvPr userDrawn="1"/>
        </p:nvSpPr>
        <p:spPr>
          <a:xfrm>
            <a:off x="0" y="10497973"/>
            <a:ext cx="9601200" cy="326866"/>
          </a:xfrm>
          <a:prstGeom prst="rect">
            <a:avLst/>
          </a:prstGeom>
          <a:solidFill>
            <a:srgbClr val="DCDE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AC99490-C4F9-592F-CC6D-ED3D60DC0D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93200" y="11421542"/>
            <a:ext cx="3708000" cy="1380058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48A1644D-3C2A-A545-FAD4-3BEA9E6437FE}"/>
              </a:ext>
            </a:extLst>
          </p:cNvPr>
          <p:cNvSpPr txBox="1"/>
          <p:nvPr userDrawn="1"/>
        </p:nvSpPr>
        <p:spPr>
          <a:xfrm>
            <a:off x="743531" y="2102000"/>
            <a:ext cx="7818438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2000" indent="-792000">
              <a:lnSpc>
                <a:spcPct val="100000"/>
              </a:lnSpc>
              <a:spcAft>
                <a:spcPts val="3000"/>
              </a:spcAft>
              <a:buClr>
                <a:schemeClr val="accent1"/>
              </a:buClr>
              <a:buSzPct val="140000"/>
              <a:buFont typeface="Arial" panose="020B0604020202020204" pitchFamily="34" charset="0"/>
              <a:buChar char="■"/>
            </a:pPr>
            <a:r>
              <a:rPr lang="sv-SE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Valsedlarna finns bakom en skärm. </a:t>
            </a:r>
          </a:p>
          <a:p>
            <a:pPr marL="792000" indent="-792000">
              <a:lnSpc>
                <a:spcPct val="100000"/>
              </a:lnSpc>
              <a:spcAft>
                <a:spcPts val="3000"/>
              </a:spcAft>
              <a:buClr>
                <a:schemeClr val="accent1"/>
              </a:buClr>
              <a:buSzPct val="140000"/>
              <a:buFont typeface="Arial" panose="020B0604020202020204" pitchFamily="34" charset="0"/>
              <a:buChar char="■"/>
            </a:pPr>
            <a:r>
              <a:rPr lang="sv-SE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Bakom varje skärm finns två valsedelsställ.</a:t>
            </a:r>
          </a:p>
          <a:p>
            <a:pPr marL="792000" indent="-792000">
              <a:lnSpc>
                <a:spcPct val="100000"/>
              </a:lnSpc>
              <a:spcAft>
                <a:spcPts val="3000"/>
              </a:spcAft>
              <a:buClr>
                <a:schemeClr val="accent1"/>
              </a:buClr>
              <a:buSzPct val="140000"/>
              <a:buFont typeface="Arial" panose="020B0604020202020204" pitchFamily="34" charset="0"/>
              <a:buChar char="■"/>
            </a:pPr>
            <a:r>
              <a:rPr lang="sv-SE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 finns valsedlar med parti- och kandidatnamn samt blanka valsedlar. </a:t>
            </a:r>
          </a:p>
          <a:p>
            <a:pPr marL="792000" indent="-792000">
              <a:lnSpc>
                <a:spcPct val="100000"/>
              </a:lnSpc>
              <a:spcAft>
                <a:spcPts val="3000"/>
              </a:spcAft>
              <a:buClr>
                <a:schemeClr val="accent1"/>
              </a:buClr>
              <a:buSzPct val="140000"/>
              <a:buFont typeface="Arial" panose="020B0604020202020204" pitchFamily="34" charset="0"/>
              <a:buChar char="■"/>
            </a:pPr>
            <a:r>
              <a:rPr lang="sv-SE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Valsedlarna ligger sorterade </a:t>
            </a:r>
            <a:br>
              <a:rPr lang="sv-SE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sv-SE" sz="4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bokstavsordning.</a:t>
            </a:r>
            <a:endParaRPr lang="en-GB" sz="4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3016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32" userDrawn="1">
          <p15:clr>
            <a:srgbClr val="FBAE40"/>
          </p15:clr>
        </p15:guide>
        <p15:guide id="2" pos="302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sedelsskylt, rediger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0B6B-55AD-4BDF-A487-250AE981146A}" type="datetimeFigureOut">
              <a:rPr lang="sv-SE" smtClean="0"/>
              <a:t>2024-02-05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8896-F957-4679-B27C-D3F428AB3815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1">
            <a:extLst>
              <a:ext uri="{FF2B5EF4-FFF2-40B4-BE49-F238E27FC236}">
                <a16:creationId xmlns:a16="http://schemas.microsoft.com/office/drawing/2014/main" id="{6665EA29-B1D6-4083-9422-E9242AB5F17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790492" y="10963090"/>
            <a:ext cx="4020216" cy="1303867"/>
          </a:xfrm>
        </p:spPr>
        <p:txBody>
          <a:bodyPr anchor="b" anchorCtr="0">
            <a:noAutofit/>
          </a:bodyPr>
          <a:lstStyle>
            <a:lvl1pPr marL="0" indent="0">
              <a:buNone/>
              <a:defRPr sz="2400"/>
            </a:lvl1pPr>
            <a:lvl2pPr marL="480048" indent="0">
              <a:buNone/>
              <a:defRPr/>
            </a:lvl2pPr>
            <a:lvl3pPr marL="960096" indent="0">
              <a:buNone/>
              <a:defRPr/>
            </a:lvl3pPr>
            <a:lvl4pPr marL="1440144" indent="0">
              <a:buNone/>
              <a:defRPr/>
            </a:lvl4pPr>
            <a:lvl5pPr marL="1920192" indent="0">
              <a:buNone/>
              <a:defRPr/>
            </a:lvl5pPr>
          </a:lstStyle>
          <a:p>
            <a:pPr lvl="0"/>
            <a:r>
              <a:rPr lang="sv-SE" dirty="0"/>
              <a:t>Skriv avsändare här, alt. infoga logotyp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E278E209-88DB-FE1F-C07F-5A15234A3CE0}"/>
              </a:ext>
            </a:extLst>
          </p:cNvPr>
          <p:cNvSpPr/>
          <p:nvPr userDrawn="1"/>
        </p:nvSpPr>
        <p:spPr>
          <a:xfrm>
            <a:off x="0" y="10497973"/>
            <a:ext cx="9601200" cy="326866"/>
          </a:xfrm>
          <a:prstGeom prst="rect">
            <a:avLst/>
          </a:prstGeom>
          <a:solidFill>
            <a:srgbClr val="DCDE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81564665-313A-578C-D39D-DDF9DD39D9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43531" y="2102000"/>
            <a:ext cx="7818438" cy="678647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19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32" userDrawn="1">
          <p15:clr>
            <a:srgbClr val="FBAE40"/>
          </p15:clr>
        </p15:guide>
        <p15:guide id="2" pos="302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69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5"/>
            <a:ext cx="8281035" cy="812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2899456"/>
            <a:ext cx="2160270" cy="60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E0B6B-55AD-4BDF-A487-250AE981146A}" type="datetimeFigureOut">
              <a:rPr lang="sv-SE" smtClean="0"/>
              <a:pPr/>
              <a:t>2024-02-05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2899456"/>
            <a:ext cx="3240405" cy="60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2899456"/>
            <a:ext cx="2160270" cy="60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58896-F957-4679-B27C-D3F428AB381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622A282-E4C2-4439-A667-A02B54685BC1}"/>
              </a:ext>
            </a:extLst>
          </p:cNvPr>
          <p:cNvSpPr/>
          <p:nvPr userDrawn="1"/>
        </p:nvSpPr>
        <p:spPr>
          <a:xfrm>
            <a:off x="0" y="2"/>
            <a:ext cx="9601200" cy="991890"/>
          </a:xfrm>
          <a:prstGeom prst="rect">
            <a:avLst/>
          </a:prstGeom>
          <a:solidFill>
            <a:srgbClr val="1891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E0249F5-44FB-4B34-BF4A-F79DA65E92C1}"/>
              </a:ext>
            </a:extLst>
          </p:cNvPr>
          <p:cNvSpPr/>
          <p:nvPr userDrawn="1"/>
        </p:nvSpPr>
        <p:spPr>
          <a:xfrm>
            <a:off x="0" y="981745"/>
            <a:ext cx="9601200" cy="459597"/>
          </a:xfrm>
          <a:prstGeom prst="rect">
            <a:avLst/>
          </a:prstGeom>
          <a:solidFill>
            <a:srgbClr val="AE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</p:spTree>
    <p:extLst>
      <p:ext uri="{BB962C8B-B14F-4D97-AF65-F5344CB8AC3E}">
        <p14:creationId xmlns:p14="http://schemas.microsoft.com/office/powerpoint/2010/main" val="325443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0" r:id="rId2"/>
  </p:sldLayoutIdLst>
  <p:txStyles>
    <p:titleStyle>
      <a:lvl1pPr algn="l" defTabSz="960096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2000" indent="-792000" algn="l" defTabSz="960096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140000"/>
        <a:buFont typeface="Arial" panose="020B0604020202020204" pitchFamily="34" charset="0"/>
        <a:buChar char="■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72" indent="-240024" algn="l" defTabSz="960096" rtl="0" eaLnBrk="1" latinLnBrk="0" hangingPunct="1">
        <a:lnSpc>
          <a:spcPct val="90000"/>
        </a:lnSpc>
        <a:spcBef>
          <a:spcPts val="525"/>
        </a:spcBef>
        <a:buClr>
          <a:schemeClr val="accent1"/>
        </a:buClr>
        <a:buSzPct val="140000"/>
        <a:buFont typeface="Arial" panose="020B0604020202020204" pitchFamily="34" charset="0"/>
        <a:buChar char="■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20" indent="-240024" algn="l" defTabSz="960096" rtl="0" eaLnBrk="1" latinLnBrk="0" hangingPunct="1">
        <a:lnSpc>
          <a:spcPct val="90000"/>
        </a:lnSpc>
        <a:spcBef>
          <a:spcPts val="525"/>
        </a:spcBef>
        <a:buClr>
          <a:schemeClr val="accent1"/>
        </a:buClr>
        <a:buSzPct val="140000"/>
        <a:buFont typeface="Arial" panose="020B0604020202020204" pitchFamily="34" charset="0"/>
        <a:buChar char="■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168" indent="-240024" algn="l" defTabSz="960096" rtl="0" eaLnBrk="1" latinLnBrk="0" hangingPunct="1">
        <a:lnSpc>
          <a:spcPct val="90000"/>
        </a:lnSpc>
        <a:spcBef>
          <a:spcPts val="525"/>
        </a:spcBef>
        <a:buClr>
          <a:schemeClr val="accent1"/>
        </a:buClr>
        <a:buSzPct val="140000"/>
        <a:buFont typeface="Arial" panose="020B0604020202020204" pitchFamily="34" charset="0"/>
        <a:buChar char="■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16" indent="-240024" algn="l" defTabSz="960096" rtl="0" eaLnBrk="1" latinLnBrk="0" hangingPunct="1">
        <a:lnSpc>
          <a:spcPct val="90000"/>
        </a:lnSpc>
        <a:spcBef>
          <a:spcPts val="525"/>
        </a:spcBef>
        <a:buClr>
          <a:schemeClr val="accent1"/>
        </a:buClr>
        <a:buSzPct val="140000"/>
        <a:buFont typeface="Arial" panose="020B0604020202020204" pitchFamily="34" charset="0"/>
        <a:buChar char="■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2640264" indent="-240024" algn="l" defTabSz="96009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12" indent="-240024" algn="l" defTabSz="96009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360" indent="-240024" algn="l" defTabSz="96009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408" indent="-240024" algn="l" defTabSz="96009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48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096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44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92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240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288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336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384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32" userDrawn="1">
          <p15:clr>
            <a:srgbClr val="F26B43"/>
          </p15:clr>
        </p15:guide>
        <p15:guide id="2" pos="30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2D66A787-DAB0-1382-8F4C-F5DE852104B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32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A606106D-FA0E-CA0D-37EC-BACF83AD05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A5BA0F-D795-B1C6-C060-6CB484CE3EE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6712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Valmyndigheten">
      <a:dk1>
        <a:sysClr val="windowText" lastClr="000000"/>
      </a:dk1>
      <a:lt1>
        <a:sysClr val="window" lastClr="FFFFFF"/>
      </a:lt1>
      <a:dk2>
        <a:srgbClr val="5F6F7E"/>
      </a:dk2>
      <a:lt2>
        <a:srgbClr val="DDDEE1"/>
      </a:lt2>
      <a:accent1>
        <a:srgbClr val="A71979"/>
      </a:accent1>
      <a:accent2>
        <a:srgbClr val="008BD2"/>
      </a:accent2>
      <a:accent3>
        <a:srgbClr val="F39325"/>
      </a:accent3>
      <a:accent4>
        <a:srgbClr val="00918E"/>
      </a:accent4>
      <a:accent5>
        <a:srgbClr val="E83278"/>
      </a:accent5>
      <a:accent6>
        <a:srgbClr val="164194"/>
      </a:accent6>
      <a:hlink>
        <a:srgbClr val="3069A1"/>
      </a:hlink>
      <a:folHlink>
        <a:srgbClr val="800080"/>
      </a:folHlink>
    </a:clrScheme>
    <a:fontScheme name="Skatteverket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ående skylt - kopia.potx" id="{AB7E0DFA-FD58-4ECF-A88B-0B864C5EDF4F}" vid="{741E6701-11D0-44D0-9F6F-5848A4FC6C0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A64EA7881A6B4F94AC83DF08A0FECF" ma:contentTypeVersion="1" ma:contentTypeDescription="Skapa ett nytt dokument." ma:contentTypeScope="" ma:versionID="1f7d496a237be3f483884c1b99197b44">
  <xsd:schema xmlns:xsd="http://www.w3.org/2001/XMLSchema" xmlns:xs="http://www.w3.org/2001/XMLSchema" xmlns:p="http://schemas.microsoft.com/office/2006/metadata/properties" xmlns:ns2="b72620a0-a132-4d24-afd4-031d088dc980" targetNamespace="http://schemas.microsoft.com/office/2006/metadata/properties" ma:root="true" ma:fieldsID="d93d69a1a88644d6b2de5b985840987a" ns2:_="">
    <xsd:import namespace="b72620a0-a132-4d24-afd4-031d088dc98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2620a0-a132-4d24-afd4-031d088dc9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FFC122-994E-426A-AE31-436DBF3716F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72620a0-a132-4d24-afd4-031d088dc98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289BA22-F688-4C23-A074-7E15164F7AA3}"/>
</file>

<file path=customXml/itemProps3.xml><?xml version="1.0" encoding="utf-8"?>
<ds:datastoreItem xmlns:ds="http://schemas.openxmlformats.org/officeDocument/2006/customXml" ds:itemID="{C205A930-CD58-4E7B-8DBD-EDA33244DE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Valsedelsställsskylt</Template>
  <TotalTime>1</TotalTime>
  <Words>325</Words>
  <Application>Microsoft Office PowerPoint</Application>
  <PresentationFormat>A3 (297 x 420 mm)</PresentationFormat>
  <Paragraphs>18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PowerPoint-presentation</vt:lpstr>
      <vt:lpstr>PowerPoint-presentation</vt:lpstr>
    </vt:vector>
  </TitlesOfParts>
  <Company>Skatteverket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Ulrica Bengtsson</dc:creator>
  <cp:lastModifiedBy>Ulrica Bengtsson</cp:lastModifiedBy>
  <cp:revision>1</cp:revision>
  <dcterms:created xsi:type="dcterms:W3CDTF">2024-02-05T08:22:22Z</dcterms:created>
  <dcterms:modified xsi:type="dcterms:W3CDTF">2024-02-05T12:06:27Z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0x01010082A64EA7881A6B4F94AC83DF08A0FECF</vt:lpwstr>
  </property>
</Properties>
</file>