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9"/>
  </p:notesMasterIdLst>
  <p:sldIdLst>
    <p:sldId id="256" r:id="rId5"/>
    <p:sldId id="268" r:id="rId6"/>
    <p:sldId id="269" r:id="rId7"/>
    <p:sldId id="293" r:id="rId8"/>
    <p:sldId id="346" r:id="rId9"/>
    <p:sldId id="263" r:id="rId10"/>
    <p:sldId id="294" r:id="rId11"/>
    <p:sldId id="295" r:id="rId12"/>
    <p:sldId id="270" r:id="rId13"/>
    <p:sldId id="264" r:id="rId14"/>
    <p:sldId id="296" r:id="rId15"/>
    <p:sldId id="297" r:id="rId16"/>
    <p:sldId id="298" r:id="rId17"/>
    <p:sldId id="299" r:id="rId18"/>
    <p:sldId id="300" r:id="rId19"/>
    <p:sldId id="301" r:id="rId20"/>
    <p:sldId id="302" r:id="rId21"/>
    <p:sldId id="303" r:id="rId22"/>
    <p:sldId id="344" r:id="rId23"/>
    <p:sldId id="304" r:id="rId24"/>
    <p:sldId id="305" r:id="rId25"/>
    <p:sldId id="307" r:id="rId26"/>
    <p:sldId id="308" r:id="rId27"/>
    <p:sldId id="280" r:id="rId28"/>
    <p:sldId id="309" r:id="rId29"/>
    <p:sldId id="310" r:id="rId30"/>
    <p:sldId id="311" r:id="rId31"/>
    <p:sldId id="312" r:id="rId32"/>
    <p:sldId id="313" r:id="rId33"/>
    <p:sldId id="284" r:id="rId34"/>
    <p:sldId id="315" r:id="rId35"/>
    <p:sldId id="321" r:id="rId36"/>
    <p:sldId id="322" r:id="rId37"/>
    <p:sldId id="323" r:id="rId38"/>
    <p:sldId id="324" r:id="rId39"/>
    <p:sldId id="325" r:id="rId40"/>
    <p:sldId id="326" r:id="rId41"/>
    <p:sldId id="340" r:id="rId42"/>
    <p:sldId id="329" r:id="rId43"/>
    <p:sldId id="327" r:id="rId44"/>
    <p:sldId id="328" r:id="rId45"/>
    <p:sldId id="334" r:id="rId46"/>
    <p:sldId id="330" r:id="rId47"/>
    <p:sldId id="345" r:id="rId4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1FB61C-1ED2-021C-DD91-D4C93D992518}" name="Magnus Lagercrantz" initials="ML" userId="S::magnus.lagercrantz@val.se::200ab062-d1b3-405f-8bd8-dd42fbe82733" providerId="AD"/>
  <p188:author id="{DEE11F48-6151-1FC4-40D0-B6555CA02BFD}" name="Anna Blomberg" initials="AB" userId="S::anna.blomberg@val.se::49b4893d-b203-49b7-9884-324aa1d778c0" providerId="AD"/>
  <p188:author id="{B78E4F9D-03F0-BED9-B19E-F8826587262F}" name="Marina Fagermoen" initials="MF" userId="S::marina.fagermoen@val.se::7579fe7d-43d4-4596-88b1-34e2c14056c3" providerId="AD"/>
  <p188:author id="{154F5DA7-8EF5-8878-35AD-849E67029E4D}" name="Maja Wixenius" initials="MW" userId="S::maja.wixenius@val.se::393f334e-9a5c-4209-b1f8-bbe74d86096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E6E6"/>
    <a:srgbClr val="003366"/>
    <a:srgbClr val="FFDC12"/>
    <a:srgbClr val="81CFF4"/>
    <a:srgbClr val="FFCC00"/>
    <a:srgbClr val="A1C2E3"/>
    <a:srgbClr val="8A71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98" autoAdjust="0"/>
    <p:restoredTop sz="86467" autoAdjust="0"/>
  </p:normalViewPr>
  <p:slideViewPr>
    <p:cSldViewPr snapToGrid="0">
      <p:cViewPr varScale="1">
        <p:scale>
          <a:sx n="51" d="100"/>
          <a:sy n="51" d="100"/>
        </p:scale>
        <p:origin x="1096" y="48"/>
      </p:cViewPr>
      <p:guideLst/>
    </p:cSldViewPr>
  </p:slideViewPr>
  <p:outlineViewPr>
    <p:cViewPr>
      <p:scale>
        <a:sx n="33" d="100"/>
        <a:sy n="33" d="100"/>
      </p:scale>
      <p:origin x="0" y="-9860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156A9A-9813-47B1-8379-9F2450990F09}" type="datetimeFigureOut">
              <a:rPr lang="sv-SE" smtClean="0"/>
              <a:t>2026-07-31</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5C8991-D57F-4F57-99D8-D1041714389F}" type="slidenum">
              <a:rPr lang="sv-SE" smtClean="0"/>
              <a:t>‹#›</a:t>
            </a:fld>
            <a:endParaRPr lang="sv-SE"/>
          </a:p>
        </p:txBody>
      </p:sp>
    </p:spTree>
    <p:extLst>
      <p:ext uri="{BB962C8B-B14F-4D97-AF65-F5344CB8AC3E}">
        <p14:creationId xmlns:p14="http://schemas.microsoft.com/office/powerpoint/2010/main" val="17798099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5C8991-D57F-4F57-99D8-D1041714389F}" type="slidenum">
              <a:rPr lang="sv-SE" smtClean="0"/>
              <a:t>4</a:t>
            </a:fld>
            <a:endParaRPr lang="sv-SE"/>
          </a:p>
        </p:txBody>
      </p:sp>
    </p:spTree>
    <p:extLst>
      <p:ext uri="{BB962C8B-B14F-4D97-AF65-F5344CB8AC3E}">
        <p14:creationId xmlns:p14="http://schemas.microsoft.com/office/powerpoint/2010/main" val="3043311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5E4D6-10A0-C921-F947-18072BE1AF2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EE24486-1FAB-51A1-0E5A-A3A50056D5E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A13E127-6255-2F2E-B85C-7DA50F259A59}"/>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D8F5F334-D96B-4E9E-2958-F5BEABF95734}"/>
              </a:ext>
            </a:extLst>
          </p:cNvPr>
          <p:cNvSpPr>
            <a:spLocks noGrp="1"/>
          </p:cNvSpPr>
          <p:nvPr>
            <p:ph type="sldNum" sz="quarter" idx="5"/>
          </p:nvPr>
        </p:nvSpPr>
        <p:spPr/>
        <p:txBody>
          <a:bodyPr/>
          <a:lstStyle/>
          <a:p>
            <a:fld id="{FE5C8991-D57F-4F57-99D8-D1041714389F}" type="slidenum">
              <a:rPr lang="sv-SE" smtClean="0"/>
              <a:t>5</a:t>
            </a:fld>
            <a:endParaRPr lang="sv-SE"/>
          </a:p>
        </p:txBody>
      </p:sp>
    </p:spTree>
    <p:extLst>
      <p:ext uri="{BB962C8B-B14F-4D97-AF65-F5344CB8AC3E}">
        <p14:creationId xmlns:p14="http://schemas.microsoft.com/office/powerpoint/2010/main" val="2292242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B94CD8-0234-0C50-4390-1936C9F4266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3567388-B353-600C-4321-1590E786B1F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4A6FC32-B8A2-1988-C68B-6482A5AB9B96}"/>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CE2B091-53FD-F005-0CE1-53311DE22FF7}"/>
              </a:ext>
            </a:extLst>
          </p:cNvPr>
          <p:cNvSpPr>
            <a:spLocks noGrp="1"/>
          </p:cNvSpPr>
          <p:nvPr>
            <p:ph type="sldNum" sz="quarter" idx="5"/>
          </p:nvPr>
        </p:nvSpPr>
        <p:spPr/>
        <p:txBody>
          <a:bodyPr/>
          <a:lstStyle/>
          <a:p>
            <a:fld id="{FE5C8991-D57F-4F57-99D8-D1041714389F}" type="slidenum">
              <a:rPr lang="sv-SE" smtClean="0"/>
              <a:t>7</a:t>
            </a:fld>
            <a:endParaRPr lang="sv-SE"/>
          </a:p>
        </p:txBody>
      </p:sp>
    </p:spTree>
    <p:extLst>
      <p:ext uri="{BB962C8B-B14F-4D97-AF65-F5344CB8AC3E}">
        <p14:creationId xmlns:p14="http://schemas.microsoft.com/office/powerpoint/2010/main" val="36870156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FE5C8991-D57F-4F57-99D8-D1041714389F}" type="slidenum">
              <a:rPr lang="sv-SE" smtClean="0"/>
              <a:t>14</a:t>
            </a:fld>
            <a:endParaRPr lang="sv-SE"/>
          </a:p>
        </p:txBody>
      </p:sp>
    </p:spTree>
    <p:extLst>
      <p:ext uri="{BB962C8B-B14F-4D97-AF65-F5344CB8AC3E}">
        <p14:creationId xmlns:p14="http://schemas.microsoft.com/office/powerpoint/2010/main" val="1789962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Hur du ska hantera rösten beror på om partiet har låst lista och om väljaren har lämnat en personröst.</a:t>
            </a:r>
          </a:p>
          <a:p>
            <a:endParaRPr lang="sv-SE" dirty="0"/>
          </a:p>
          <a:p>
            <a:r>
              <a:rPr lang="sv-SE" dirty="0"/>
              <a:t>Låst lista med personröst</a:t>
            </a:r>
          </a:p>
          <a:p>
            <a:r>
              <a:rPr lang="sv-SE" dirty="0"/>
              <a:t>Du hanterar rösten på samma sätt som andra röster med tillskrivna namn eller personkryss när väljaren har:</a:t>
            </a:r>
          </a:p>
          <a:p>
            <a:endParaRPr lang="sv-SE" dirty="0"/>
          </a:p>
          <a:p>
            <a:r>
              <a:rPr lang="sv-SE" dirty="0"/>
              <a:t>skrivit till ett eller flera kandidatnamn på en partivalsedel</a:t>
            </a:r>
          </a:p>
          <a:p>
            <a:r>
              <a:rPr lang="sv-SE" dirty="0"/>
              <a:t>skrivit till ett kandidatnamn tillsammans med partibeteckningen på en blank valsedel</a:t>
            </a:r>
          </a:p>
          <a:p>
            <a:r>
              <a:rPr lang="sv-SE" dirty="0"/>
              <a:t>kryssat en kandidat på en namnvalsedel</a:t>
            </a:r>
          </a:p>
          <a:p>
            <a:r>
              <a:rPr lang="sv-SE" dirty="0"/>
              <a:t>Ett tillskrivet namn på en namnvalsedel räknas inte.</a:t>
            </a:r>
          </a:p>
          <a:p>
            <a:endParaRPr lang="sv-SE" dirty="0"/>
          </a:p>
          <a:p>
            <a:r>
              <a:rPr lang="sv-SE" dirty="0"/>
              <a:t>Låst lista utan personröst</a:t>
            </a:r>
          </a:p>
          <a:p>
            <a:r>
              <a:rPr lang="sv-SE" dirty="0"/>
              <a:t>Hantera rösten som en partivalsedel. Stryk listnumret och skriv 90 000.</a:t>
            </a:r>
          </a:p>
          <a:p>
            <a:endParaRPr lang="sv-SE" dirty="0"/>
          </a:p>
          <a:p>
            <a:r>
              <a:rPr lang="sv-SE" dirty="0"/>
              <a:t>Olåst lista med personröst</a:t>
            </a:r>
          </a:p>
          <a:p>
            <a:r>
              <a:rPr lang="sv-SE" dirty="0"/>
              <a:t>Du hanterar rösten på samma sätt som andra röster med tillskrivna namn eller personkryss när väljaren har:</a:t>
            </a:r>
          </a:p>
          <a:p>
            <a:endParaRPr lang="sv-SE" dirty="0"/>
          </a:p>
          <a:p>
            <a:r>
              <a:rPr lang="sv-SE" dirty="0"/>
              <a:t>skrivit till ett kandidatnamn på en partivalsedel</a:t>
            </a:r>
          </a:p>
          <a:p>
            <a:r>
              <a:rPr lang="sv-SE" dirty="0"/>
              <a:t>skrivit till ett kandidatnamn tillsammans med partibeteckningen på en blank valsedel</a:t>
            </a:r>
          </a:p>
          <a:p>
            <a:r>
              <a:rPr lang="sv-SE" dirty="0"/>
              <a:t>kryssat en kandidat på en namnvalsedel</a:t>
            </a:r>
          </a:p>
          <a:p>
            <a:r>
              <a:rPr lang="sv-SE" dirty="0"/>
              <a:t>Om det tillskrivna namnet finns på en namnvalsedel med tryckta kandidatnamn hanterar du rösten enligt avsnitt Tillskrivna namn för partier med olåsta listor.</a:t>
            </a:r>
          </a:p>
          <a:p>
            <a:endParaRPr lang="sv-SE" dirty="0"/>
          </a:p>
          <a:p>
            <a:r>
              <a:rPr lang="sv-SE" dirty="0"/>
              <a:t>Olåst lista utan personröst</a:t>
            </a:r>
          </a:p>
          <a:p>
            <a:r>
              <a:rPr lang="sv-SE" dirty="0"/>
              <a:t>Om det finns tryckta kandidatnamn följer du reglerna för namnvalsedel från annan valkrets, se avsnitt Namnvalsedel från annan valkrets i val till riksdagen – utan personröst (olåst lista).</a:t>
            </a:r>
          </a:p>
          <a:p>
            <a:endParaRPr lang="sv-SE" dirty="0"/>
          </a:p>
          <a:p>
            <a:r>
              <a:rPr lang="sv-SE" dirty="0"/>
              <a:t>Saknas tryckta namn hanterar du rösten som en partivalsedel. Stryk listnumret och skriv 90 000.</a:t>
            </a:r>
          </a:p>
        </p:txBody>
      </p:sp>
      <p:sp>
        <p:nvSpPr>
          <p:cNvPr id="4" name="Platshållare för bildnummer 3"/>
          <p:cNvSpPr>
            <a:spLocks noGrp="1"/>
          </p:cNvSpPr>
          <p:nvPr>
            <p:ph type="sldNum" sz="quarter" idx="5"/>
          </p:nvPr>
        </p:nvSpPr>
        <p:spPr/>
        <p:txBody>
          <a:bodyPr/>
          <a:lstStyle/>
          <a:p>
            <a:fld id="{FE5C8991-D57F-4F57-99D8-D1041714389F}" type="slidenum">
              <a:rPr lang="sv-SE" smtClean="0"/>
              <a:t>18</a:t>
            </a:fld>
            <a:endParaRPr lang="sv-SE"/>
          </a:p>
        </p:txBody>
      </p:sp>
    </p:spTree>
    <p:extLst>
      <p:ext uri="{BB962C8B-B14F-4D97-AF65-F5344CB8AC3E}">
        <p14:creationId xmlns:p14="http://schemas.microsoft.com/office/powerpoint/2010/main" val="9392563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14EF9B-6828-432D-B681-00F5AD205606}"/>
              </a:ext>
            </a:extLst>
          </p:cNvPr>
          <p:cNvSpPr>
            <a:spLocks noGrp="1"/>
          </p:cNvSpPr>
          <p:nvPr>
            <p:ph type="ctrTitle"/>
          </p:nvPr>
        </p:nvSpPr>
        <p:spPr>
          <a:xfrm>
            <a:off x="2580816" y="2564904"/>
            <a:ext cx="6370622" cy="720000"/>
          </a:xfrm>
        </p:spPr>
        <p:txBody>
          <a:bodyPr anchor="b">
            <a:noAutofit/>
          </a:bodyPr>
          <a:lstStyle>
            <a:lvl1pPr algn="l">
              <a:defRPr sz="3800"/>
            </a:lvl1pPr>
          </a:lstStyle>
          <a:p>
            <a:r>
              <a:rPr lang="sv-SE"/>
              <a:t>Klicka här för att ändra mall för rubrikformat</a:t>
            </a:r>
            <a:endParaRPr lang="sv-SE" dirty="0"/>
          </a:p>
        </p:txBody>
      </p:sp>
      <p:sp>
        <p:nvSpPr>
          <p:cNvPr id="3" name="Underrubrik 2">
            <a:extLst>
              <a:ext uri="{FF2B5EF4-FFF2-40B4-BE49-F238E27FC236}">
                <a16:creationId xmlns:a16="http://schemas.microsoft.com/office/drawing/2014/main" id="{533BFFE0-8FAF-4991-9C36-8F71F53337A0}"/>
              </a:ext>
            </a:extLst>
          </p:cNvPr>
          <p:cNvSpPr>
            <a:spLocks noGrp="1"/>
          </p:cNvSpPr>
          <p:nvPr>
            <p:ph type="subTitle" idx="1"/>
          </p:nvPr>
        </p:nvSpPr>
        <p:spPr>
          <a:xfrm>
            <a:off x="2580000" y="3329642"/>
            <a:ext cx="6370622" cy="360238"/>
          </a:xfrm>
        </p:spPr>
        <p:txBody>
          <a:bodyPr>
            <a:noAutofit/>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pic>
        <p:nvPicPr>
          <p:cNvPr id="8" name="Bildobjekt 7">
            <a:extLst>
              <a:ext uri="{FF2B5EF4-FFF2-40B4-BE49-F238E27FC236}">
                <a16:creationId xmlns:a16="http://schemas.microsoft.com/office/drawing/2014/main" id="{7703E0DD-6A53-448C-8896-6947180EB14C}"/>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4231" y="272555"/>
            <a:ext cx="3980166" cy="1193360"/>
          </a:xfrm>
          <a:prstGeom prst="rect">
            <a:avLst/>
          </a:prstGeom>
        </p:spPr>
      </p:pic>
      <p:sp>
        <p:nvSpPr>
          <p:cNvPr id="7" name="Platshållare för datum 6">
            <a:extLst>
              <a:ext uri="{FF2B5EF4-FFF2-40B4-BE49-F238E27FC236}">
                <a16:creationId xmlns:a16="http://schemas.microsoft.com/office/drawing/2014/main" id="{A2C3B08F-7813-4431-8192-FF2BDEE659F4}"/>
              </a:ext>
            </a:extLst>
          </p:cNvPr>
          <p:cNvSpPr>
            <a:spLocks noGrp="1"/>
          </p:cNvSpPr>
          <p:nvPr>
            <p:ph type="dt" sz="half" idx="10"/>
          </p:nvPr>
        </p:nvSpPr>
        <p:spPr/>
        <p:txBody>
          <a:bodyPr/>
          <a:lstStyle/>
          <a:p>
            <a:fld id="{4F294CCD-89BC-4EFA-A8EE-9D57C92E704B}" type="datetime1">
              <a:rPr lang="sv-SE" smtClean="0"/>
              <a:t>2026-07-31</a:t>
            </a:fld>
            <a:endParaRPr lang="sv-SE"/>
          </a:p>
        </p:txBody>
      </p:sp>
      <p:sp>
        <p:nvSpPr>
          <p:cNvPr id="9" name="Platshållare för sidfot 8">
            <a:extLst>
              <a:ext uri="{FF2B5EF4-FFF2-40B4-BE49-F238E27FC236}">
                <a16:creationId xmlns:a16="http://schemas.microsoft.com/office/drawing/2014/main" id="{93A27371-4A72-4BC8-AAAC-3093D62CB281}"/>
              </a:ext>
            </a:extLst>
          </p:cNvPr>
          <p:cNvSpPr>
            <a:spLocks noGrp="1"/>
          </p:cNvSpPr>
          <p:nvPr>
            <p:ph type="ftr" sz="quarter" idx="11"/>
          </p:nvPr>
        </p:nvSpPr>
        <p:spPr/>
        <p:txBody>
          <a:bodyPr/>
          <a:lstStyle/>
          <a:p>
            <a:endParaRPr lang="sv-SE" dirty="0"/>
          </a:p>
        </p:txBody>
      </p:sp>
      <p:sp>
        <p:nvSpPr>
          <p:cNvPr id="10" name="Platshållare för bildnummer 9">
            <a:extLst>
              <a:ext uri="{FF2B5EF4-FFF2-40B4-BE49-F238E27FC236}">
                <a16:creationId xmlns:a16="http://schemas.microsoft.com/office/drawing/2014/main" id="{8EE03258-7CFC-49AC-AB3C-B3A5C5BA403A}"/>
              </a:ext>
            </a:extLst>
          </p:cNvPr>
          <p:cNvSpPr>
            <a:spLocks noGrp="1"/>
          </p:cNvSpPr>
          <p:nvPr>
            <p:ph type="sldNum" sz="quarter" idx="12"/>
          </p:nvPr>
        </p:nvSpPr>
        <p:spPr/>
        <p:txBody>
          <a:bodyPr/>
          <a:lstStyle/>
          <a:p>
            <a:fld id="{696A28D3-22CF-4FB0-80FD-EC473B325B38}" type="slidenum">
              <a:rPr lang="sv-SE" smtClean="0"/>
              <a:pPr/>
              <a:t>‹#›</a:t>
            </a:fld>
            <a:endParaRPr lang="sv-SE" dirty="0"/>
          </a:p>
        </p:txBody>
      </p:sp>
    </p:spTree>
    <p:extLst>
      <p:ext uri="{BB962C8B-B14F-4D97-AF65-F5344CB8AC3E}">
        <p14:creationId xmlns:p14="http://schemas.microsoft.com/office/powerpoint/2010/main" val="369266397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apitel färg 1">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33E3BA1-AF99-464F-9B8A-EF75FF7D73E4}"/>
              </a:ext>
              <a:ext uri="{C183D7F6-B498-43B3-948B-1728B52AA6E4}">
                <adec:decorative xmlns:adec="http://schemas.microsoft.com/office/drawing/2017/decorative" val="1"/>
              </a:ext>
            </a:extLst>
          </p:cNvPr>
          <p:cNvSpPr/>
          <p:nvPr userDrawn="1"/>
        </p:nvSpPr>
        <p:spPr>
          <a:xfrm>
            <a:off x="0" y="-1"/>
            <a:ext cx="12192000" cy="590308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2580816" y="2564904"/>
            <a:ext cx="6370622" cy="720000"/>
          </a:xfrm>
        </p:spPr>
        <p:txBody>
          <a:bodyPr anchor="b">
            <a:noAutofit/>
          </a:bodyPr>
          <a:lstStyle>
            <a:lvl1pPr algn="l">
              <a:defRPr sz="3800">
                <a:solidFill>
                  <a:schemeClr val="bg1"/>
                </a:solidFill>
              </a:defRPr>
            </a:lvl1pPr>
          </a:lstStyle>
          <a:p>
            <a:r>
              <a:rPr lang="sv-SE"/>
              <a:t>Klicka här för att ändra mall för rubrikformat</a:t>
            </a:r>
            <a:endParaRPr lang="sv-SE" dirty="0"/>
          </a:p>
        </p:txBody>
      </p:sp>
      <p:sp>
        <p:nvSpPr>
          <p:cNvPr id="7" name="Underrubrik 2">
            <a:extLst>
              <a:ext uri="{FF2B5EF4-FFF2-40B4-BE49-F238E27FC236}">
                <a16:creationId xmlns:a16="http://schemas.microsoft.com/office/drawing/2014/main" id="{B6B96024-3FE2-4288-8D23-15D0E62715D6}"/>
              </a:ext>
            </a:extLst>
          </p:cNvPr>
          <p:cNvSpPr>
            <a:spLocks noGrp="1"/>
          </p:cNvSpPr>
          <p:nvPr>
            <p:ph type="subTitle" idx="1"/>
          </p:nvPr>
        </p:nvSpPr>
        <p:spPr>
          <a:xfrm>
            <a:off x="2580000" y="3329642"/>
            <a:ext cx="6370622" cy="36023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0C21AC7C-84AA-44ED-A14D-B74828622255}" type="datetime1">
              <a:rPr lang="sv-SE" smtClean="0"/>
              <a:t>2026-07-31</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2253556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apitel färg 2">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33E3BA1-AF99-464F-9B8A-EF75FF7D73E4}"/>
              </a:ext>
              <a:ext uri="{C183D7F6-B498-43B3-948B-1728B52AA6E4}">
                <adec:decorative xmlns:adec="http://schemas.microsoft.com/office/drawing/2017/decorative" val="1"/>
              </a:ext>
            </a:extLst>
          </p:cNvPr>
          <p:cNvSpPr/>
          <p:nvPr userDrawn="1"/>
        </p:nvSpPr>
        <p:spPr>
          <a:xfrm>
            <a:off x="0" y="-1"/>
            <a:ext cx="12192000" cy="590308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2580816" y="2564904"/>
            <a:ext cx="6370622" cy="720000"/>
          </a:xfrm>
        </p:spPr>
        <p:txBody>
          <a:bodyPr anchor="b">
            <a:noAutofit/>
          </a:bodyPr>
          <a:lstStyle>
            <a:lvl1pPr algn="l">
              <a:defRPr sz="3800">
                <a:solidFill>
                  <a:schemeClr val="bg1"/>
                </a:solidFill>
              </a:defRPr>
            </a:lvl1pPr>
          </a:lstStyle>
          <a:p>
            <a:r>
              <a:rPr lang="sv-SE"/>
              <a:t>Klicka här för att ändra mall för rubrikformat</a:t>
            </a:r>
            <a:endParaRPr lang="sv-SE" dirty="0"/>
          </a:p>
        </p:txBody>
      </p:sp>
      <p:sp>
        <p:nvSpPr>
          <p:cNvPr id="7" name="Underrubrik 2">
            <a:extLst>
              <a:ext uri="{FF2B5EF4-FFF2-40B4-BE49-F238E27FC236}">
                <a16:creationId xmlns:a16="http://schemas.microsoft.com/office/drawing/2014/main" id="{B6B96024-3FE2-4288-8D23-15D0E62715D6}"/>
              </a:ext>
            </a:extLst>
          </p:cNvPr>
          <p:cNvSpPr>
            <a:spLocks noGrp="1"/>
          </p:cNvSpPr>
          <p:nvPr>
            <p:ph type="subTitle" idx="1"/>
          </p:nvPr>
        </p:nvSpPr>
        <p:spPr>
          <a:xfrm>
            <a:off x="2580000" y="3329642"/>
            <a:ext cx="6370622" cy="36023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D1A8C63A-ECFA-4DE4-891A-3EE2649F35E6}" type="datetime1">
              <a:rPr lang="sv-SE" smtClean="0"/>
              <a:t>2026-07-31</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15399729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pitel färg 3">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33E3BA1-AF99-464F-9B8A-EF75FF7D73E4}"/>
              </a:ext>
              <a:ext uri="{C183D7F6-B498-43B3-948B-1728B52AA6E4}">
                <adec:decorative xmlns:adec="http://schemas.microsoft.com/office/drawing/2017/decorative" val="1"/>
              </a:ext>
            </a:extLst>
          </p:cNvPr>
          <p:cNvSpPr/>
          <p:nvPr userDrawn="1"/>
        </p:nvSpPr>
        <p:spPr>
          <a:xfrm>
            <a:off x="0" y="-1"/>
            <a:ext cx="12192000" cy="59030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2580816" y="2564904"/>
            <a:ext cx="6370622" cy="720000"/>
          </a:xfrm>
        </p:spPr>
        <p:txBody>
          <a:bodyPr anchor="b">
            <a:noAutofit/>
          </a:bodyPr>
          <a:lstStyle>
            <a:lvl1pPr algn="l">
              <a:defRPr sz="3800">
                <a:solidFill>
                  <a:schemeClr val="bg1"/>
                </a:solidFill>
              </a:defRPr>
            </a:lvl1pPr>
          </a:lstStyle>
          <a:p>
            <a:r>
              <a:rPr lang="sv-SE"/>
              <a:t>Klicka här för att ändra mall för rubrikformat</a:t>
            </a:r>
            <a:endParaRPr lang="sv-SE" dirty="0"/>
          </a:p>
        </p:txBody>
      </p:sp>
      <p:sp>
        <p:nvSpPr>
          <p:cNvPr id="7" name="Underrubrik 2">
            <a:extLst>
              <a:ext uri="{FF2B5EF4-FFF2-40B4-BE49-F238E27FC236}">
                <a16:creationId xmlns:a16="http://schemas.microsoft.com/office/drawing/2014/main" id="{B6B96024-3FE2-4288-8D23-15D0E62715D6}"/>
              </a:ext>
            </a:extLst>
          </p:cNvPr>
          <p:cNvSpPr>
            <a:spLocks noGrp="1"/>
          </p:cNvSpPr>
          <p:nvPr>
            <p:ph type="subTitle" idx="1"/>
          </p:nvPr>
        </p:nvSpPr>
        <p:spPr>
          <a:xfrm>
            <a:off x="2580000" y="3329642"/>
            <a:ext cx="6370622" cy="36023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A9C1BBA3-B895-4D5A-9402-68A18F8BC9CE}" type="datetime1">
              <a:rPr lang="sv-SE" smtClean="0"/>
              <a:t>2026-07-31</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15795599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pitel färg 4">
    <p:spTree>
      <p:nvGrpSpPr>
        <p:cNvPr id="1" name=""/>
        <p:cNvGrpSpPr/>
        <p:nvPr/>
      </p:nvGrpSpPr>
      <p:grpSpPr>
        <a:xfrm>
          <a:off x="0" y="0"/>
          <a:ext cx="0" cy="0"/>
          <a:chOff x="0" y="0"/>
          <a:chExt cx="0" cy="0"/>
        </a:xfrm>
      </p:grpSpPr>
      <p:sp>
        <p:nvSpPr>
          <p:cNvPr id="5" name="Rektangel 4">
            <a:extLst>
              <a:ext uri="{FF2B5EF4-FFF2-40B4-BE49-F238E27FC236}">
                <a16:creationId xmlns:a16="http://schemas.microsoft.com/office/drawing/2014/main" id="{333E3BA1-AF99-464F-9B8A-EF75FF7D73E4}"/>
              </a:ext>
              <a:ext uri="{C183D7F6-B498-43B3-948B-1728B52AA6E4}">
                <adec:decorative xmlns:adec="http://schemas.microsoft.com/office/drawing/2017/decorative" val="1"/>
              </a:ext>
            </a:extLst>
          </p:cNvPr>
          <p:cNvSpPr/>
          <p:nvPr userDrawn="1"/>
        </p:nvSpPr>
        <p:spPr>
          <a:xfrm>
            <a:off x="0" y="-1"/>
            <a:ext cx="12192000" cy="590308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2580816" y="2564904"/>
            <a:ext cx="6370622" cy="720000"/>
          </a:xfrm>
        </p:spPr>
        <p:txBody>
          <a:bodyPr anchor="b">
            <a:noAutofit/>
          </a:bodyPr>
          <a:lstStyle>
            <a:lvl1pPr algn="l">
              <a:defRPr sz="3800">
                <a:solidFill>
                  <a:schemeClr val="bg1"/>
                </a:solidFill>
              </a:defRPr>
            </a:lvl1pPr>
          </a:lstStyle>
          <a:p>
            <a:r>
              <a:rPr lang="sv-SE"/>
              <a:t>Klicka här för att ändra mall för rubrikformat</a:t>
            </a:r>
            <a:endParaRPr lang="sv-SE" dirty="0"/>
          </a:p>
        </p:txBody>
      </p:sp>
      <p:sp>
        <p:nvSpPr>
          <p:cNvPr id="7" name="Underrubrik 2">
            <a:extLst>
              <a:ext uri="{FF2B5EF4-FFF2-40B4-BE49-F238E27FC236}">
                <a16:creationId xmlns:a16="http://schemas.microsoft.com/office/drawing/2014/main" id="{B6B96024-3FE2-4288-8D23-15D0E62715D6}"/>
              </a:ext>
            </a:extLst>
          </p:cNvPr>
          <p:cNvSpPr>
            <a:spLocks noGrp="1"/>
          </p:cNvSpPr>
          <p:nvPr>
            <p:ph type="subTitle" idx="1"/>
          </p:nvPr>
        </p:nvSpPr>
        <p:spPr>
          <a:xfrm>
            <a:off x="2580000" y="3329642"/>
            <a:ext cx="6370622" cy="360238"/>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0AD119C4-D727-456A-84F8-EEA0282CB4ED}" type="datetime1">
              <a:rPr lang="sv-SE" smtClean="0"/>
              <a:t>2026-07-31</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404418545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apitel 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8F310E5E-DA70-46AA-86F8-264D190A4B93}"/>
              </a:ext>
              <a:ext uri="{C183D7F6-B498-43B3-948B-1728B52AA6E4}">
                <adec:decorative xmlns:adec="http://schemas.microsoft.com/office/drawing/2017/decorative" val="1"/>
              </a:ext>
            </a:extLst>
          </p:cNvPr>
          <p:cNvSpPr>
            <a:spLocks noGrp="1"/>
          </p:cNvSpPr>
          <p:nvPr>
            <p:ph type="pic" sz="quarter" idx="13" hasCustomPrompt="1"/>
          </p:nvPr>
        </p:nvSpPr>
        <p:spPr>
          <a:xfrm>
            <a:off x="0" y="-1"/>
            <a:ext cx="12192000" cy="5903089"/>
          </a:xfrm>
          <a:solidFill>
            <a:schemeClr val="bg2"/>
          </a:solidFill>
        </p:spPr>
        <p:txBody>
          <a:bodyPr/>
          <a:lstStyle>
            <a:lvl1pPr>
              <a:defRPr/>
            </a:lvl1pPr>
          </a:lstStyle>
          <a:p>
            <a:r>
              <a:rPr lang="sv-SE" dirty="0"/>
              <a:t>Klicka på knappen Infoga bild under fliken Infoga för att infoga en bild.</a:t>
            </a:r>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2580816" y="2564904"/>
            <a:ext cx="6369806" cy="720000"/>
          </a:xfrm>
        </p:spPr>
        <p:txBody>
          <a:bodyPr anchor="b">
            <a:noAutofit/>
          </a:bodyPr>
          <a:lstStyle>
            <a:lvl1pPr algn="l">
              <a:defRPr sz="3800">
                <a:solidFill>
                  <a:schemeClr val="bg1"/>
                </a:solidFill>
                <a:effectLst>
                  <a:outerShdw blurRad="50800" dist="38100" dir="2700000" algn="tl" rotWithShape="0">
                    <a:prstClr val="black">
                      <a:alpha val="40000"/>
                    </a:prstClr>
                  </a:outerShdw>
                </a:effectLst>
              </a:defRPr>
            </a:lvl1pPr>
          </a:lstStyle>
          <a:p>
            <a:r>
              <a:rPr lang="sv-SE"/>
              <a:t>Klicka här för att ändra mall för rubrikformat</a:t>
            </a:r>
            <a:endParaRPr lang="sv-SE" dirty="0"/>
          </a:p>
        </p:txBody>
      </p:sp>
      <p:sp>
        <p:nvSpPr>
          <p:cNvPr id="7" name="Underrubrik 2">
            <a:extLst>
              <a:ext uri="{FF2B5EF4-FFF2-40B4-BE49-F238E27FC236}">
                <a16:creationId xmlns:a16="http://schemas.microsoft.com/office/drawing/2014/main" id="{B6B96024-3FE2-4288-8D23-15D0E62715D6}"/>
              </a:ext>
            </a:extLst>
          </p:cNvPr>
          <p:cNvSpPr>
            <a:spLocks noGrp="1"/>
          </p:cNvSpPr>
          <p:nvPr>
            <p:ph type="subTitle" idx="1"/>
          </p:nvPr>
        </p:nvSpPr>
        <p:spPr>
          <a:xfrm>
            <a:off x="2580000" y="3329642"/>
            <a:ext cx="6370622" cy="360238"/>
          </a:xfrm>
        </p:spPr>
        <p:txBody>
          <a:bodyPr>
            <a:noAutofit/>
          </a:bodyPr>
          <a:lstStyle>
            <a:lvl1pPr marL="0" indent="0" algn="l">
              <a:buNone/>
              <a:defRPr sz="2400">
                <a:solidFill>
                  <a:schemeClr val="bg1"/>
                </a:solidFill>
                <a:effectLst>
                  <a:outerShdw blurRad="50800" dist="38100" dir="2700000" algn="tl" rotWithShape="0">
                    <a:prstClr val="black">
                      <a:alpha val="40000"/>
                    </a:prst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FE7907D7-17FA-4B0E-9D6A-983762F21CEC}" type="datetime1">
              <a:rPr lang="sv-SE" smtClean="0"/>
              <a:t>2026-07-31</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35637807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pitel bild 2">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3416300" y="6020544"/>
            <a:ext cx="8591550" cy="720000"/>
          </a:xfrm>
        </p:spPr>
        <p:txBody>
          <a:bodyPr anchor="b">
            <a:noAutofit/>
          </a:bodyPr>
          <a:lstStyle>
            <a:lvl1pPr algn="l">
              <a:defRPr sz="3600">
                <a:solidFill>
                  <a:schemeClr val="tx1"/>
                </a:solidFill>
                <a:effectLst/>
              </a:defRPr>
            </a:lvl1pPr>
          </a:lstStyle>
          <a:p>
            <a:r>
              <a:rPr lang="sv-SE"/>
              <a:t>Klicka här för att ändra mall för rubrikformat</a:t>
            </a:r>
            <a:endParaRPr lang="sv-SE" dirty="0"/>
          </a:p>
        </p:txBody>
      </p:sp>
      <p:sp>
        <p:nvSpPr>
          <p:cNvPr id="9" name="Platshållare för bild 8">
            <a:extLst>
              <a:ext uri="{FF2B5EF4-FFF2-40B4-BE49-F238E27FC236}">
                <a16:creationId xmlns:a16="http://schemas.microsoft.com/office/drawing/2014/main" id="{8F310E5E-DA70-46AA-86F8-264D190A4B93}"/>
              </a:ext>
              <a:ext uri="{C183D7F6-B498-43B3-948B-1728B52AA6E4}">
                <adec:decorative xmlns:adec="http://schemas.microsoft.com/office/drawing/2017/decorative" val="1"/>
              </a:ext>
            </a:extLst>
          </p:cNvPr>
          <p:cNvSpPr>
            <a:spLocks noGrp="1"/>
          </p:cNvSpPr>
          <p:nvPr>
            <p:ph type="pic" sz="quarter" idx="13"/>
          </p:nvPr>
        </p:nvSpPr>
        <p:spPr>
          <a:xfrm>
            <a:off x="0" y="-1"/>
            <a:ext cx="12192000" cy="5903089"/>
          </a:xfrm>
          <a:solidFill>
            <a:schemeClr val="bg2"/>
          </a:solidFill>
        </p:spPr>
        <p:txBody>
          <a:body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a:xfrm>
            <a:off x="0" y="6858001"/>
            <a:ext cx="910953" cy="45719"/>
          </a:xfrm>
        </p:spPr>
        <p:txBody>
          <a:bodyPr/>
          <a:lstStyle>
            <a:lvl1pPr>
              <a:defRPr sz="100"/>
            </a:lvl1pPr>
          </a:lstStyle>
          <a:p>
            <a:fld id="{86B0A35C-C06C-4B03-90F8-80EB45D4D583}" type="datetime1">
              <a:rPr lang="sv-SE" smtClean="0"/>
              <a:t>2026-07-31</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a:xfrm>
            <a:off x="985664" y="6858001"/>
            <a:ext cx="6336000" cy="45719"/>
          </a:xfrm>
        </p:spPr>
        <p:txBody>
          <a:bodyPr/>
          <a:lstStyle>
            <a:lvl1pPr>
              <a:defRPr sz="100"/>
            </a:lvl1p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a:xfrm>
            <a:off x="7359567" y="6858000"/>
            <a:ext cx="432742" cy="45719"/>
          </a:xfrm>
        </p:spPr>
        <p:txBody>
          <a:bodyPr/>
          <a:lstStyle>
            <a:lvl1pPr>
              <a:defRPr sz="100"/>
            </a:lvl1pPr>
          </a:lstStyle>
          <a:p>
            <a:fld id="{696A28D3-22CF-4FB0-80FD-EC473B325B38}" type="slidenum">
              <a:rPr lang="sv-SE" smtClean="0"/>
              <a:pPr/>
              <a:t>‹#›</a:t>
            </a:fld>
            <a:endParaRPr lang="sv-SE"/>
          </a:p>
        </p:txBody>
      </p:sp>
    </p:spTree>
    <p:extLst>
      <p:ext uri="{BB962C8B-B14F-4D97-AF65-F5344CB8AC3E}">
        <p14:creationId xmlns:p14="http://schemas.microsoft.com/office/powerpoint/2010/main" val="2503213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Kapitel bild 3">
    <p:spTree>
      <p:nvGrpSpPr>
        <p:cNvPr id="1" name=""/>
        <p:cNvGrpSpPr/>
        <p:nvPr/>
      </p:nvGrpSpPr>
      <p:grpSpPr>
        <a:xfrm>
          <a:off x="0" y="0"/>
          <a:ext cx="0" cy="0"/>
          <a:chOff x="0" y="0"/>
          <a:chExt cx="0" cy="0"/>
        </a:xfrm>
      </p:grpSpPr>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4802735" y="272555"/>
            <a:ext cx="7005034" cy="1193359"/>
          </a:xfrm>
        </p:spPr>
        <p:txBody>
          <a:bodyPr anchor="ctr">
            <a:noAutofit/>
          </a:bodyPr>
          <a:lstStyle>
            <a:lvl1pPr algn="l">
              <a:defRPr sz="3600">
                <a:solidFill>
                  <a:schemeClr val="tx1"/>
                </a:solidFill>
                <a:effectLst/>
              </a:defRPr>
            </a:lvl1pPr>
          </a:lstStyle>
          <a:p>
            <a:r>
              <a:rPr lang="sv-SE"/>
              <a:t>Klicka här för att ändra mall för rubrikformat</a:t>
            </a:r>
            <a:endParaRPr lang="sv-SE" dirty="0"/>
          </a:p>
        </p:txBody>
      </p:sp>
      <p:sp>
        <p:nvSpPr>
          <p:cNvPr id="9" name="Platshållare för bild 8">
            <a:extLst>
              <a:ext uri="{FF2B5EF4-FFF2-40B4-BE49-F238E27FC236}">
                <a16:creationId xmlns:a16="http://schemas.microsoft.com/office/drawing/2014/main" id="{8F310E5E-DA70-46AA-86F8-264D190A4B93}"/>
              </a:ext>
              <a:ext uri="{C183D7F6-B498-43B3-948B-1728B52AA6E4}">
                <adec:decorative xmlns:adec="http://schemas.microsoft.com/office/drawing/2017/decorative" val="1"/>
              </a:ext>
            </a:extLst>
          </p:cNvPr>
          <p:cNvSpPr>
            <a:spLocks noGrp="1"/>
          </p:cNvSpPr>
          <p:nvPr>
            <p:ph type="pic" sz="quarter" idx="13"/>
          </p:nvPr>
        </p:nvSpPr>
        <p:spPr>
          <a:xfrm>
            <a:off x="0" y="1818000"/>
            <a:ext cx="12192000" cy="5040000"/>
          </a:xfrm>
          <a:solidFill>
            <a:schemeClr val="bg2"/>
          </a:solidFill>
        </p:spPr>
        <p:txBody>
          <a:bodyPr/>
          <a:lstStyle/>
          <a:p>
            <a:r>
              <a:rPr lang="sv-SE"/>
              <a:t>Klicka på ikonen för att lägga till en bild</a:t>
            </a:r>
            <a:endParaRPr lang="sv-SE" dirty="0"/>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a:xfrm>
            <a:off x="0" y="6858001"/>
            <a:ext cx="910953" cy="45719"/>
          </a:xfrm>
        </p:spPr>
        <p:txBody>
          <a:bodyPr/>
          <a:lstStyle>
            <a:lvl1pPr>
              <a:defRPr sz="100"/>
            </a:lvl1pPr>
          </a:lstStyle>
          <a:p>
            <a:fld id="{AA6415FB-CDB8-4947-990F-8E1F728539E4}" type="datetime1">
              <a:rPr lang="sv-SE" smtClean="0"/>
              <a:t>2026-07-31</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a:xfrm>
            <a:off x="985664" y="6858001"/>
            <a:ext cx="6336000" cy="45719"/>
          </a:xfrm>
        </p:spPr>
        <p:txBody>
          <a:bodyPr/>
          <a:lstStyle>
            <a:lvl1pPr>
              <a:defRPr sz="100"/>
            </a:lvl1p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a:xfrm>
            <a:off x="7359567" y="6858000"/>
            <a:ext cx="432742" cy="45719"/>
          </a:xfrm>
        </p:spPr>
        <p:txBody>
          <a:bodyPr/>
          <a:lstStyle>
            <a:lvl1pPr>
              <a:defRPr sz="100"/>
            </a:lvl1pPr>
          </a:lstStyle>
          <a:p>
            <a:fld id="{696A28D3-22CF-4FB0-80FD-EC473B325B38}" type="slidenum">
              <a:rPr lang="sv-SE" smtClean="0"/>
              <a:pPr/>
              <a:t>‹#›</a:t>
            </a:fld>
            <a:endParaRPr lang="sv-SE"/>
          </a:p>
        </p:txBody>
      </p:sp>
      <p:pic>
        <p:nvPicPr>
          <p:cNvPr id="8" name="Bildobjekt 7">
            <a:extLst>
              <a:ext uri="{FF2B5EF4-FFF2-40B4-BE49-F238E27FC236}">
                <a16:creationId xmlns:a16="http://schemas.microsoft.com/office/drawing/2014/main" id="{45689AA9-2269-983B-A78A-C44F94BD29EB}"/>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4231" y="272555"/>
            <a:ext cx="3980166" cy="1193360"/>
          </a:xfrm>
          <a:prstGeom prst="rect">
            <a:avLst/>
          </a:prstGeom>
        </p:spPr>
      </p:pic>
    </p:spTree>
    <p:extLst>
      <p:ext uri="{BB962C8B-B14F-4D97-AF65-F5344CB8AC3E}">
        <p14:creationId xmlns:p14="http://schemas.microsoft.com/office/powerpoint/2010/main" val="9211835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Helbild">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8F310E5E-DA70-46AA-86F8-264D190A4B93}"/>
              </a:ext>
              <a:ext uri="{C183D7F6-B498-43B3-948B-1728B52AA6E4}">
                <adec:decorative xmlns:adec="http://schemas.microsoft.com/office/drawing/2017/decorative" val="1"/>
              </a:ext>
            </a:extLst>
          </p:cNvPr>
          <p:cNvSpPr>
            <a:spLocks noGrp="1"/>
          </p:cNvSpPr>
          <p:nvPr>
            <p:ph type="pic" sz="quarter" idx="13"/>
          </p:nvPr>
        </p:nvSpPr>
        <p:spPr>
          <a:xfrm>
            <a:off x="0" y="0"/>
            <a:ext cx="12192000" cy="6858000"/>
          </a:xfrm>
          <a:solidFill>
            <a:schemeClr val="bg2"/>
          </a:solidFill>
        </p:spPr>
        <p:txBody>
          <a:bodyPr/>
          <a:lstStyle/>
          <a:p>
            <a:r>
              <a:rPr lang="sv-SE"/>
              <a:t>Klicka på ikonen för att lägga till en bild</a:t>
            </a:r>
            <a:endParaRPr lang="sv-SE" dirty="0"/>
          </a:p>
        </p:txBody>
      </p:sp>
      <p:sp>
        <p:nvSpPr>
          <p:cNvPr id="6" name="Rubrik 1">
            <a:extLst>
              <a:ext uri="{FF2B5EF4-FFF2-40B4-BE49-F238E27FC236}">
                <a16:creationId xmlns:a16="http://schemas.microsoft.com/office/drawing/2014/main" id="{3F419D1A-10E9-4872-87AB-2004BB0FEBA2}"/>
              </a:ext>
            </a:extLst>
          </p:cNvPr>
          <p:cNvSpPr>
            <a:spLocks noGrp="1"/>
          </p:cNvSpPr>
          <p:nvPr>
            <p:ph type="ctrTitle"/>
          </p:nvPr>
        </p:nvSpPr>
        <p:spPr>
          <a:xfrm>
            <a:off x="1008000" y="509388"/>
            <a:ext cx="10176000" cy="720000"/>
          </a:xfrm>
        </p:spPr>
        <p:txBody>
          <a:bodyPr anchor="ctr">
            <a:noAutofit/>
          </a:bodyPr>
          <a:lstStyle>
            <a:lvl1pPr algn="l">
              <a:defRPr sz="3600">
                <a:solidFill>
                  <a:schemeClr val="tx1"/>
                </a:solidFill>
                <a:effectLst/>
              </a:defRPr>
            </a:lvl1pPr>
          </a:lstStyle>
          <a:p>
            <a:r>
              <a:rPr lang="sv-SE"/>
              <a:t>Klicka här för att ändra mall för rubrikformat</a:t>
            </a:r>
            <a:endParaRPr lang="sv-SE" dirty="0"/>
          </a:p>
        </p:txBody>
      </p:sp>
      <p:sp>
        <p:nvSpPr>
          <p:cNvPr id="5" name="Platshållare för text 4">
            <a:extLst>
              <a:ext uri="{FF2B5EF4-FFF2-40B4-BE49-F238E27FC236}">
                <a16:creationId xmlns:a16="http://schemas.microsoft.com/office/drawing/2014/main" id="{5747169D-F9DA-9DB0-B86B-EF9488178821}"/>
              </a:ext>
            </a:extLst>
          </p:cNvPr>
          <p:cNvSpPr>
            <a:spLocks noGrp="1"/>
          </p:cNvSpPr>
          <p:nvPr>
            <p:ph type="body" sz="quarter" idx="17" hasCustomPrompt="1"/>
          </p:nvPr>
        </p:nvSpPr>
        <p:spPr>
          <a:xfrm>
            <a:off x="1008000" y="1458293"/>
            <a:ext cx="10176000" cy="1325206"/>
          </a:xfrm>
        </p:spPr>
        <p:txBody>
          <a:bodyPr/>
          <a:lstStyle>
            <a:lvl1pPr marL="0" indent="0">
              <a:buNone/>
              <a:defRPr/>
            </a:lvl1pPr>
            <a:lvl2pPr marL="324000" indent="0">
              <a:buNone/>
              <a:defRPr/>
            </a:lvl2pPr>
            <a:lvl3pPr marL="648000" indent="0">
              <a:buNone/>
              <a:defRPr/>
            </a:lvl3pPr>
            <a:lvl4pPr marL="972000" indent="0">
              <a:buNone/>
              <a:defRPr/>
            </a:lvl4pPr>
            <a:lvl5pPr marL="1296000" indent="0">
              <a:buNone/>
              <a:defRPr/>
            </a:lvl5pPr>
          </a:lstStyle>
          <a:p>
            <a:pPr lvl="0"/>
            <a:r>
              <a:rPr lang="sv-SE" dirty="0"/>
              <a:t>Tänk på läsbarheten. Använd svart text mot ljus bild eller vit text mot mörk bild.</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a:xfrm>
            <a:off x="0" y="6858001"/>
            <a:ext cx="910953" cy="45719"/>
          </a:xfrm>
        </p:spPr>
        <p:txBody>
          <a:bodyPr/>
          <a:lstStyle>
            <a:lvl1pPr>
              <a:defRPr sz="100"/>
            </a:lvl1pPr>
          </a:lstStyle>
          <a:p>
            <a:fld id="{E61DCBA1-EEBB-46AB-9E3E-D43643197DE0}" type="datetime1">
              <a:rPr lang="sv-SE" smtClean="0"/>
              <a:t>2026-07-31</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a:xfrm>
            <a:off x="985664" y="6858001"/>
            <a:ext cx="6336000" cy="45719"/>
          </a:xfrm>
        </p:spPr>
        <p:txBody>
          <a:bodyPr/>
          <a:lstStyle>
            <a:lvl1pPr>
              <a:defRPr sz="100"/>
            </a:lvl1p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a:xfrm>
            <a:off x="7359567" y="6858000"/>
            <a:ext cx="432742" cy="45719"/>
          </a:xfrm>
        </p:spPr>
        <p:txBody>
          <a:bodyPr/>
          <a:lstStyle>
            <a:lvl1pPr>
              <a:defRPr sz="100"/>
            </a:lvl1pPr>
          </a:lstStyle>
          <a:p>
            <a:fld id="{696A28D3-22CF-4FB0-80FD-EC473B325B38}" type="slidenum">
              <a:rPr lang="sv-SE" smtClean="0"/>
              <a:pPr/>
              <a:t>‹#›</a:t>
            </a:fld>
            <a:endParaRPr lang="sv-SE"/>
          </a:p>
        </p:txBody>
      </p:sp>
      <p:sp>
        <p:nvSpPr>
          <p:cNvPr id="8" name="Platshållare för text 9">
            <a:extLst>
              <a:ext uri="{FF2B5EF4-FFF2-40B4-BE49-F238E27FC236}">
                <a16:creationId xmlns:a16="http://schemas.microsoft.com/office/drawing/2014/main" id="{F52E7896-DCEF-E460-E851-932A3376D996}"/>
              </a:ext>
            </a:extLst>
          </p:cNvPr>
          <p:cNvSpPr>
            <a:spLocks noGrp="1"/>
          </p:cNvSpPr>
          <p:nvPr>
            <p:ph type="body" sz="quarter" idx="14" hasCustomPrompt="1"/>
          </p:nvPr>
        </p:nvSpPr>
        <p:spPr>
          <a:xfrm>
            <a:off x="164119" y="5930451"/>
            <a:ext cx="3093616" cy="927549"/>
          </a:xfrm>
          <a:blipFill>
            <a:blip r:embed="rId2">
              <a:extLst>
                <a:ext uri="{28A0092B-C50C-407E-A947-70E740481C1C}">
                  <a14:useLocalDpi xmlns:a14="http://schemas.microsoft.com/office/drawing/2010/main" val="0"/>
                </a:ext>
              </a:extLst>
            </a:blip>
            <a:stretch>
              <a:fillRect/>
            </a:stretch>
          </a:blipFill>
        </p:spPr>
        <p:txBody>
          <a:bodyPr/>
          <a:lstStyle>
            <a:lvl1pPr marL="0" indent="0">
              <a:buNone/>
              <a:defRPr/>
            </a:lvl1pPr>
          </a:lstStyle>
          <a:p>
            <a:pPr lvl="0"/>
            <a:r>
              <a:rPr lang="sv-SE" dirty="0"/>
              <a:t> </a:t>
            </a:r>
            <a:endParaRPr lang="en-GB" dirty="0"/>
          </a:p>
        </p:txBody>
      </p:sp>
    </p:spTree>
    <p:extLst>
      <p:ext uri="{BB962C8B-B14F-4D97-AF65-F5344CB8AC3E}">
        <p14:creationId xmlns:p14="http://schemas.microsoft.com/office/powerpoint/2010/main" val="49694592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Avslut">
    <p:spTree>
      <p:nvGrpSpPr>
        <p:cNvPr id="1" name=""/>
        <p:cNvGrpSpPr/>
        <p:nvPr/>
      </p:nvGrpSpPr>
      <p:grpSpPr>
        <a:xfrm>
          <a:off x="0" y="0"/>
          <a:ext cx="0" cy="0"/>
          <a:chOff x="0" y="0"/>
          <a:chExt cx="0" cy="0"/>
        </a:xfrm>
      </p:grpSpPr>
      <p:pic>
        <p:nvPicPr>
          <p:cNvPr id="3" name="Bildobjekt 2">
            <a:extLst>
              <a:ext uri="{FF2B5EF4-FFF2-40B4-BE49-F238E27FC236}">
                <a16:creationId xmlns:a16="http://schemas.microsoft.com/office/drawing/2014/main" id="{4925D998-0057-4F2D-B1FF-E18FADE7D25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431861" y="2330393"/>
            <a:ext cx="7328277" cy="2197213"/>
          </a:xfrm>
          <a:prstGeom prst="rect">
            <a:avLst/>
          </a:prstGeom>
        </p:spPr>
      </p:pic>
    </p:spTree>
    <p:extLst>
      <p:ext uri="{BB962C8B-B14F-4D97-AF65-F5344CB8AC3E}">
        <p14:creationId xmlns:p14="http://schemas.microsoft.com/office/powerpoint/2010/main" val="2761880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4FDB03D-A6D7-4606-9BE4-CE04FBE44954}"/>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BC6A3DC-AD5D-45E7-A458-75DD5D545517}"/>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datum 3">
            <a:extLst>
              <a:ext uri="{FF2B5EF4-FFF2-40B4-BE49-F238E27FC236}">
                <a16:creationId xmlns:a16="http://schemas.microsoft.com/office/drawing/2014/main" id="{2AD2FB97-0F6D-4CFC-9A04-6D63132E72BC}"/>
              </a:ext>
            </a:extLst>
          </p:cNvPr>
          <p:cNvSpPr>
            <a:spLocks noGrp="1"/>
          </p:cNvSpPr>
          <p:nvPr>
            <p:ph type="dt" sz="half" idx="10"/>
          </p:nvPr>
        </p:nvSpPr>
        <p:spPr/>
        <p:txBody>
          <a:bodyPr/>
          <a:lstStyle/>
          <a:p>
            <a:fld id="{13A0D1BB-8908-4906-92CD-741750A7C68C}" type="datetime1">
              <a:rPr lang="sv-SE" smtClean="0"/>
              <a:t>2026-07-31</a:t>
            </a:fld>
            <a:endParaRPr lang="sv-SE"/>
          </a:p>
        </p:txBody>
      </p:sp>
      <p:sp>
        <p:nvSpPr>
          <p:cNvPr id="5" name="Platshållare för sidfot 4">
            <a:extLst>
              <a:ext uri="{FF2B5EF4-FFF2-40B4-BE49-F238E27FC236}">
                <a16:creationId xmlns:a16="http://schemas.microsoft.com/office/drawing/2014/main" id="{969EF2DC-A044-4F97-B0CD-431ABA5352C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07E2176-57E5-4456-A5A4-651722E60A2E}"/>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42221481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A15F10B-3E52-4A01-A074-8FACED82946C}"/>
              </a:ext>
            </a:extLst>
          </p:cNvPr>
          <p:cNvSpPr>
            <a:spLocks noGrp="1"/>
          </p:cNvSpPr>
          <p:nvPr>
            <p:ph type="title"/>
          </p:nvPr>
        </p:nvSpPr>
        <p:spPr>
          <a:xfrm>
            <a:off x="2580816" y="2564904"/>
            <a:ext cx="6370622" cy="720000"/>
          </a:xfrm>
        </p:spPr>
        <p:txBody>
          <a:bodyPr anchor="b">
            <a:noAutofit/>
          </a:bodyPr>
          <a:lstStyle>
            <a:lvl1pPr>
              <a:defRPr sz="3200"/>
            </a:lvl1p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E837DAB8-FB21-4D42-8249-61209DB20594}"/>
              </a:ext>
            </a:extLst>
          </p:cNvPr>
          <p:cNvSpPr>
            <a:spLocks noGrp="1"/>
          </p:cNvSpPr>
          <p:nvPr>
            <p:ph type="body" idx="1"/>
          </p:nvPr>
        </p:nvSpPr>
        <p:spPr>
          <a:xfrm>
            <a:off x="2580000" y="3329642"/>
            <a:ext cx="6370622" cy="360238"/>
          </a:xfrm>
        </p:spPr>
        <p:txBody>
          <a:bodyPr>
            <a:noAutofit/>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7" name="Platshållare för datum 6">
            <a:extLst>
              <a:ext uri="{FF2B5EF4-FFF2-40B4-BE49-F238E27FC236}">
                <a16:creationId xmlns:a16="http://schemas.microsoft.com/office/drawing/2014/main" id="{026CA621-5FB0-485E-AD29-BCB7AC7366FB}"/>
              </a:ext>
            </a:extLst>
          </p:cNvPr>
          <p:cNvSpPr>
            <a:spLocks noGrp="1"/>
          </p:cNvSpPr>
          <p:nvPr>
            <p:ph type="dt" sz="half" idx="10"/>
          </p:nvPr>
        </p:nvSpPr>
        <p:spPr/>
        <p:txBody>
          <a:bodyPr/>
          <a:lstStyle/>
          <a:p>
            <a:fld id="{9B5663D5-E140-478E-B651-D8D1F283BCFA}" type="datetime1">
              <a:rPr lang="sv-SE" smtClean="0"/>
              <a:t>2026-07-31</a:t>
            </a:fld>
            <a:endParaRPr lang="sv-SE"/>
          </a:p>
        </p:txBody>
      </p:sp>
      <p:sp>
        <p:nvSpPr>
          <p:cNvPr id="8" name="Platshållare för sidfot 7">
            <a:extLst>
              <a:ext uri="{FF2B5EF4-FFF2-40B4-BE49-F238E27FC236}">
                <a16:creationId xmlns:a16="http://schemas.microsoft.com/office/drawing/2014/main" id="{053A79EE-05AC-4963-8B0F-040053E1DDFE}"/>
              </a:ext>
            </a:extLst>
          </p:cNvPr>
          <p:cNvSpPr>
            <a:spLocks noGrp="1"/>
          </p:cNvSpPr>
          <p:nvPr>
            <p:ph type="ftr" sz="quarter" idx="11"/>
          </p:nvPr>
        </p:nvSpPr>
        <p:spPr/>
        <p:txBody>
          <a:bodyPr/>
          <a:lstStyle/>
          <a:p>
            <a:endParaRPr lang="sv-SE" dirty="0"/>
          </a:p>
        </p:txBody>
      </p:sp>
      <p:sp>
        <p:nvSpPr>
          <p:cNvPr id="9" name="Platshållare för bildnummer 8">
            <a:extLst>
              <a:ext uri="{FF2B5EF4-FFF2-40B4-BE49-F238E27FC236}">
                <a16:creationId xmlns:a16="http://schemas.microsoft.com/office/drawing/2014/main" id="{5FEBEACA-5626-42CF-9F84-0462330F2E57}"/>
              </a:ext>
            </a:extLst>
          </p:cNvPr>
          <p:cNvSpPr>
            <a:spLocks noGrp="1"/>
          </p:cNvSpPr>
          <p:nvPr>
            <p:ph type="sldNum" sz="quarter" idx="12"/>
          </p:nvPr>
        </p:nvSpPr>
        <p:spPr/>
        <p:txBody>
          <a:bodyPr/>
          <a:lstStyle/>
          <a:p>
            <a:fld id="{696A28D3-22CF-4FB0-80FD-EC473B325B38}" type="slidenum">
              <a:rPr lang="sv-SE" smtClean="0"/>
              <a:pPr/>
              <a:t>‹#›</a:t>
            </a:fld>
            <a:endParaRPr lang="sv-SE" dirty="0"/>
          </a:p>
        </p:txBody>
      </p:sp>
    </p:spTree>
    <p:extLst>
      <p:ext uri="{BB962C8B-B14F-4D97-AF65-F5344CB8AC3E}">
        <p14:creationId xmlns:p14="http://schemas.microsoft.com/office/powerpoint/2010/main" val="247009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BD5745-D09E-40AF-B411-41D97075C78D}"/>
              </a:ext>
            </a:extLst>
          </p:cNvPr>
          <p:cNvSpPr>
            <a:spLocks noGrp="1"/>
          </p:cNvSpPr>
          <p:nvPr>
            <p:ph type="title"/>
          </p:nvPr>
        </p:nvSpPr>
        <p:spPr/>
        <p:txBody>
          <a:bodyPr>
            <a:noAutofit/>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D0F38C46-6AF1-4B68-BC01-6E950AA58B08}"/>
              </a:ext>
            </a:extLst>
          </p:cNvPr>
          <p:cNvSpPr>
            <a:spLocks noGrp="1"/>
          </p:cNvSpPr>
          <p:nvPr>
            <p:ph sz="half" idx="1"/>
          </p:nvPr>
        </p:nvSpPr>
        <p:spPr>
          <a:xfrm>
            <a:off x="1007999" y="1535113"/>
            <a:ext cx="4994401" cy="4351338"/>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4" name="Platshållare för innehåll 3">
            <a:extLst>
              <a:ext uri="{FF2B5EF4-FFF2-40B4-BE49-F238E27FC236}">
                <a16:creationId xmlns:a16="http://schemas.microsoft.com/office/drawing/2014/main" id="{57D4F25B-617D-4324-9D7D-CA844B9FB7C2}"/>
              </a:ext>
            </a:extLst>
          </p:cNvPr>
          <p:cNvSpPr>
            <a:spLocks noGrp="1"/>
          </p:cNvSpPr>
          <p:nvPr>
            <p:ph sz="half" idx="2"/>
          </p:nvPr>
        </p:nvSpPr>
        <p:spPr>
          <a:xfrm>
            <a:off x="6189598" y="1530217"/>
            <a:ext cx="4994401" cy="4351338"/>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a:extLst>
              <a:ext uri="{FF2B5EF4-FFF2-40B4-BE49-F238E27FC236}">
                <a16:creationId xmlns:a16="http://schemas.microsoft.com/office/drawing/2014/main" id="{4C4419C6-376D-4C6E-BE3D-B274817B4508}"/>
              </a:ext>
            </a:extLst>
          </p:cNvPr>
          <p:cNvSpPr>
            <a:spLocks noGrp="1"/>
          </p:cNvSpPr>
          <p:nvPr>
            <p:ph type="dt" sz="half" idx="10"/>
          </p:nvPr>
        </p:nvSpPr>
        <p:spPr/>
        <p:txBody>
          <a:bodyPr/>
          <a:lstStyle/>
          <a:p>
            <a:fld id="{FEEC983A-6678-4A80-AF76-C890071699CC}" type="datetime1">
              <a:rPr lang="sv-SE" smtClean="0"/>
              <a:t>2026-07-31</a:t>
            </a:fld>
            <a:endParaRPr lang="sv-SE"/>
          </a:p>
        </p:txBody>
      </p:sp>
      <p:sp>
        <p:nvSpPr>
          <p:cNvPr id="6" name="Platshållare för sidfot 5">
            <a:extLst>
              <a:ext uri="{FF2B5EF4-FFF2-40B4-BE49-F238E27FC236}">
                <a16:creationId xmlns:a16="http://schemas.microsoft.com/office/drawing/2014/main" id="{813E5173-5D2E-4D30-9FFA-AA056111FA0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588ACC9-BF94-484B-9A2B-454F065F7D4E}"/>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29101923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11" name="Rubrik 10">
            <a:extLst>
              <a:ext uri="{FF2B5EF4-FFF2-40B4-BE49-F238E27FC236}">
                <a16:creationId xmlns:a16="http://schemas.microsoft.com/office/drawing/2014/main" id="{B6E6C1AE-FB17-4361-B576-BEA64F324FD2}"/>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text 2">
            <a:extLst>
              <a:ext uri="{FF2B5EF4-FFF2-40B4-BE49-F238E27FC236}">
                <a16:creationId xmlns:a16="http://schemas.microsoft.com/office/drawing/2014/main" id="{BF63D6F9-84B0-4A5C-8E4B-BC68E6C6EF99}"/>
              </a:ext>
            </a:extLst>
          </p:cNvPr>
          <p:cNvSpPr>
            <a:spLocks noGrp="1"/>
          </p:cNvSpPr>
          <p:nvPr>
            <p:ph type="body" idx="1"/>
          </p:nvPr>
        </p:nvSpPr>
        <p:spPr>
          <a:xfrm>
            <a:off x="1007533" y="1535113"/>
            <a:ext cx="4988984"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952354B6-EA03-4633-BF8C-740DFABDCCD7}"/>
              </a:ext>
            </a:extLst>
          </p:cNvPr>
          <p:cNvSpPr>
            <a:spLocks noGrp="1"/>
          </p:cNvSpPr>
          <p:nvPr>
            <p:ph sz="half" idx="2"/>
          </p:nvPr>
        </p:nvSpPr>
        <p:spPr>
          <a:xfrm>
            <a:off x="1007533" y="2226392"/>
            <a:ext cx="4988984" cy="3774405"/>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a:extLst>
              <a:ext uri="{FF2B5EF4-FFF2-40B4-BE49-F238E27FC236}">
                <a16:creationId xmlns:a16="http://schemas.microsoft.com/office/drawing/2014/main" id="{F649AF67-0586-4B82-B127-BCF1D142CD35}"/>
              </a:ext>
            </a:extLst>
          </p:cNvPr>
          <p:cNvSpPr>
            <a:spLocks noGrp="1"/>
          </p:cNvSpPr>
          <p:nvPr>
            <p:ph type="body" sz="quarter" idx="3"/>
          </p:nvPr>
        </p:nvSpPr>
        <p:spPr>
          <a:xfrm>
            <a:off x="6195485" y="1529883"/>
            <a:ext cx="4988984" cy="639762"/>
          </a:xfrm>
        </p:spPr>
        <p:txBody>
          <a:bodyPr anchor="b">
            <a:no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08B6D22-C9A1-4DC3-9391-6DE49E2DA559}"/>
              </a:ext>
            </a:extLst>
          </p:cNvPr>
          <p:cNvSpPr>
            <a:spLocks noGrp="1"/>
          </p:cNvSpPr>
          <p:nvPr>
            <p:ph sz="quarter" idx="4"/>
          </p:nvPr>
        </p:nvSpPr>
        <p:spPr>
          <a:xfrm>
            <a:off x="6195485" y="2226391"/>
            <a:ext cx="4988984" cy="3774405"/>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7" name="Platshållare för datum 6">
            <a:extLst>
              <a:ext uri="{FF2B5EF4-FFF2-40B4-BE49-F238E27FC236}">
                <a16:creationId xmlns:a16="http://schemas.microsoft.com/office/drawing/2014/main" id="{E30EC6AC-22D3-4986-B75B-4A9C4E008D86}"/>
              </a:ext>
            </a:extLst>
          </p:cNvPr>
          <p:cNvSpPr>
            <a:spLocks noGrp="1"/>
          </p:cNvSpPr>
          <p:nvPr>
            <p:ph type="dt" sz="half" idx="10"/>
          </p:nvPr>
        </p:nvSpPr>
        <p:spPr/>
        <p:txBody>
          <a:bodyPr/>
          <a:lstStyle/>
          <a:p>
            <a:fld id="{178D35D5-8143-4A03-9CC0-515CC6179560}" type="datetime1">
              <a:rPr lang="sv-SE" smtClean="0"/>
              <a:t>2026-07-31</a:t>
            </a:fld>
            <a:endParaRPr lang="sv-SE"/>
          </a:p>
        </p:txBody>
      </p:sp>
      <p:sp>
        <p:nvSpPr>
          <p:cNvPr id="8" name="Platshållare för sidfot 7">
            <a:extLst>
              <a:ext uri="{FF2B5EF4-FFF2-40B4-BE49-F238E27FC236}">
                <a16:creationId xmlns:a16="http://schemas.microsoft.com/office/drawing/2014/main" id="{4CAA757E-6409-4B8A-9DCF-C2B973D9CB1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5F956D3A-FB10-4BC7-B775-EEC3B0F09BB9}"/>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3557892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2002D4F-0565-4D94-B732-A81A7631CE88}"/>
              </a:ext>
            </a:extLst>
          </p:cNvPr>
          <p:cNvSpPr>
            <a:spLocks noGrp="1"/>
          </p:cNvSpPr>
          <p:nvPr>
            <p:ph type="title"/>
          </p:nvPr>
        </p:nvSpPr>
        <p:spPr/>
        <p:txBody>
          <a:bodyPr/>
          <a:lstStyle/>
          <a:p>
            <a:r>
              <a:rPr lang="sv-SE"/>
              <a:t>Klicka här för att ändra mall för rubrikformat</a:t>
            </a:r>
            <a:endParaRPr lang="sv-SE" dirty="0"/>
          </a:p>
        </p:txBody>
      </p:sp>
      <p:sp>
        <p:nvSpPr>
          <p:cNvPr id="3" name="Platshållare för datum 2">
            <a:extLst>
              <a:ext uri="{FF2B5EF4-FFF2-40B4-BE49-F238E27FC236}">
                <a16:creationId xmlns:a16="http://schemas.microsoft.com/office/drawing/2014/main" id="{29290BF0-624A-4FEB-AD73-4B87CFDED0C5}"/>
              </a:ext>
            </a:extLst>
          </p:cNvPr>
          <p:cNvSpPr>
            <a:spLocks noGrp="1"/>
          </p:cNvSpPr>
          <p:nvPr>
            <p:ph type="dt" sz="half" idx="10"/>
          </p:nvPr>
        </p:nvSpPr>
        <p:spPr/>
        <p:txBody>
          <a:bodyPr/>
          <a:lstStyle/>
          <a:p>
            <a:fld id="{517841E0-F227-44E2-A26A-757E7B9C7F42}" type="datetime1">
              <a:rPr lang="sv-SE" smtClean="0"/>
              <a:t>2026-07-31</a:t>
            </a:fld>
            <a:endParaRPr lang="sv-SE"/>
          </a:p>
        </p:txBody>
      </p:sp>
      <p:sp>
        <p:nvSpPr>
          <p:cNvPr id="4" name="Platshållare för sidfot 3">
            <a:extLst>
              <a:ext uri="{FF2B5EF4-FFF2-40B4-BE49-F238E27FC236}">
                <a16:creationId xmlns:a16="http://schemas.microsoft.com/office/drawing/2014/main" id="{AA57C6F1-0C9D-4071-9328-1490E5D8E72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D3DB7D4-08D4-4FBD-BD00-F4ED9229D666}"/>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19548233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BA94A45A-C174-4054-A20D-27B4CD00287E}"/>
              </a:ext>
            </a:extLst>
          </p:cNvPr>
          <p:cNvSpPr>
            <a:spLocks noGrp="1"/>
          </p:cNvSpPr>
          <p:nvPr>
            <p:ph type="dt" sz="half" idx="10"/>
          </p:nvPr>
        </p:nvSpPr>
        <p:spPr/>
        <p:txBody>
          <a:bodyPr/>
          <a:lstStyle/>
          <a:p>
            <a:fld id="{36417814-3871-4A58-8EAB-1E6AC48DE2B3}" type="datetime1">
              <a:rPr lang="sv-SE" smtClean="0"/>
              <a:t>2026-07-31</a:t>
            </a:fld>
            <a:endParaRPr lang="sv-SE"/>
          </a:p>
        </p:txBody>
      </p:sp>
      <p:sp>
        <p:nvSpPr>
          <p:cNvPr id="3" name="Platshållare för sidfot 2">
            <a:extLst>
              <a:ext uri="{FF2B5EF4-FFF2-40B4-BE49-F238E27FC236}">
                <a16:creationId xmlns:a16="http://schemas.microsoft.com/office/drawing/2014/main" id="{8EE4D111-992E-4CFB-BAE2-CC3CDB8AFA6D}"/>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283D67C0-CF9F-42BB-8C18-2A414B41AA15}"/>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41966777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alvsida bild hög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BD5745-D09E-40AF-B411-41D97075C78D}"/>
              </a:ext>
            </a:extLst>
          </p:cNvPr>
          <p:cNvSpPr>
            <a:spLocks noGrp="1"/>
          </p:cNvSpPr>
          <p:nvPr>
            <p:ph type="title"/>
          </p:nvPr>
        </p:nvSpPr>
        <p:spPr>
          <a:xfrm>
            <a:off x="1008000" y="509388"/>
            <a:ext cx="4994400" cy="720000"/>
          </a:xfrm>
        </p:spPr>
        <p:txBody>
          <a:bodyPr>
            <a:noAutofit/>
          </a:bodyPr>
          <a:lstStyle/>
          <a:p>
            <a:r>
              <a:rPr lang="sv-SE"/>
              <a:t>Klicka här för att ändra mall för rubrikformat</a:t>
            </a:r>
            <a:endParaRPr lang="sv-SE" dirty="0"/>
          </a:p>
        </p:txBody>
      </p:sp>
      <p:sp>
        <p:nvSpPr>
          <p:cNvPr id="3" name="Platshållare för innehåll 2">
            <a:extLst>
              <a:ext uri="{FF2B5EF4-FFF2-40B4-BE49-F238E27FC236}">
                <a16:creationId xmlns:a16="http://schemas.microsoft.com/office/drawing/2014/main" id="{D0F38C46-6AF1-4B68-BC01-6E950AA58B08}"/>
              </a:ext>
            </a:extLst>
          </p:cNvPr>
          <p:cNvSpPr>
            <a:spLocks noGrp="1"/>
          </p:cNvSpPr>
          <p:nvPr>
            <p:ph sz="half" idx="1"/>
          </p:nvPr>
        </p:nvSpPr>
        <p:spPr>
          <a:xfrm>
            <a:off x="1007999" y="1535113"/>
            <a:ext cx="4994401" cy="4351338"/>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3">
            <a:extLst>
              <a:ext uri="{FF2B5EF4-FFF2-40B4-BE49-F238E27FC236}">
                <a16:creationId xmlns:a16="http://schemas.microsoft.com/office/drawing/2014/main" id="{27603766-483D-D886-DC1D-5C23F71ECBC6}"/>
              </a:ext>
              <a:ext uri="{C183D7F6-B498-43B3-948B-1728B52AA6E4}">
                <adec:decorative xmlns:adec="http://schemas.microsoft.com/office/drawing/2017/decorative" val="1"/>
              </a:ext>
            </a:extLst>
          </p:cNvPr>
          <p:cNvSpPr>
            <a:spLocks noGrp="1"/>
          </p:cNvSpPr>
          <p:nvPr>
            <p:ph type="pic" sz="quarter" idx="13"/>
          </p:nvPr>
        </p:nvSpPr>
        <p:spPr>
          <a:xfrm>
            <a:off x="7015200" y="0"/>
            <a:ext cx="5176800" cy="6858000"/>
          </a:xfrm>
          <a:solidFill>
            <a:schemeClr val="bg2"/>
          </a:solidFill>
        </p:spPr>
        <p:txBody>
          <a:bodyPr/>
          <a:lstStyle/>
          <a:p>
            <a:r>
              <a:rPr lang="sv-SE"/>
              <a:t>Klicka på ikonen för att lägga till en bild</a:t>
            </a:r>
            <a:endParaRPr lang="en-GB"/>
          </a:p>
        </p:txBody>
      </p:sp>
      <p:sp>
        <p:nvSpPr>
          <p:cNvPr id="5" name="Platshållare för datum 4">
            <a:extLst>
              <a:ext uri="{FF2B5EF4-FFF2-40B4-BE49-F238E27FC236}">
                <a16:creationId xmlns:a16="http://schemas.microsoft.com/office/drawing/2014/main" id="{4C4419C6-376D-4C6E-BE3D-B274817B4508}"/>
              </a:ext>
            </a:extLst>
          </p:cNvPr>
          <p:cNvSpPr>
            <a:spLocks noGrp="1"/>
          </p:cNvSpPr>
          <p:nvPr>
            <p:ph type="dt" sz="half" idx="10"/>
          </p:nvPr>
        </p:nvSpPr>
        <p:spPr/>
        <p:txBody>
          <a:bodyPr/>
          <a:lstStyle/>
          <a:p>
            <a:fld id="{C9F0E13A-38ED-4060-B7D5-9DF01AAB15FC}" type="datetime1">
              <a:rPr lang="sv-SE" smtClean="0"/>
              <a:t>2026-07-31</a:t>
            </a:fld>
            <a:endParaRPr lang="sv-SE"/>
          </a:p>
        </p:txBody>
      </p:sp>
      <p:sp>
        <p:nvSpPr>
          <p:cNvPr id="6" name="Platshållare för sidfot 5">
            <a:extLst>
              <a:ext uri="{FF2B5EF4-FFF2-40B4-BE49-F238E27FC236}">
                <a16:creationId xmlns:a16="http://schemas.microsoft.com/office/drawing/2014/main" id="{813E5173-5D2E-4D30-9FFA-AA056111FA0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588ACC9-BF94-484B-9A2B-454F065F7D4E}"/>
              </a:ext>
            </a:extLst>
          </p:cNvPr>
          <p:cNvSpPr>
            <a:spLocks noGrp="1"/>
          </p:cNvSpPr>
          <p:nvPr>
            <p:ph type="sldNum" sz="quarter" idx="12"/>
          </p:nvPr>
        </p:nvSpPr>
        <p:spPr/>
        <p:txBody>
          <a:bodyPr/>
          <a:lstStyle/>
          <a:p>
            <a:fld id="{696A28D3-22CF-4FB0-80FD-EC473B325B38}" type="slidenum">
              <a:rPr lang="sv-SE" smtClean="0"/>
              <a:t>‹#›</a:t>
            </a:fld>
            <a:endParaRPr lang="sv-SE"/>
          </a:p>
        </p:txBody>
      </p:sp>
    </p:spTree>
    <p:extLst>
      <p:ext uri="{BB962C8B-B14F-4D97-AF65-F5344CB8AC3E}">
        <p14:creationId xmlns:p14="http://schemas.microsoft.com/office/powerpoint/2010/main" val="6512797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Halvsida bild vänste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BD5745-D09E-40AF-B411-41D97075C78D}"/>
              </a:ext>
            </a:extLst>
          </p:cNvPr>
          <p:cNvSpPr>
            <a:spLocks noGrp="1"/>
          </p:cNvSpPr>
          <p:nvPr>
            <p:ph type="title"/>
          </p:nvPr>
        </p:nvSpPr>
        <p:spPr>
          <a:xfrm>
            <a:off x="6189598" y="509388"/>
            <a:ext cx="4994402" cy="720000"/>
          </a:xfrm>
        </p:spPr>
        <p:txBody>
          <a:bodyPr>
            <a:noAutofit/>
          </a:bodyPr>
          <a:lstStyle/>
          <a:p>
            <a:r>
              <a:rPr lang="sv-SE"/>
              <a:t>Klicka här för att ändra mall för rubrikformat</a:t>
            </a:r>
            <a:endParaRPr lang="sv-SE" dirty="0"/>
          </a:p>
        </p:txBody>
      </p:sp>
      <p:sp>
        <p:nvSpPr>
          <p:cNvPr id="4" name="Platshållare för innehåll 3">
            <a:extLst>
              <a:ext uri="{FF2B5EF4-FFF2-40B4-BE49-F238E27FC236}">
                <a16:creationId xmlns:a16="http://schemas.microsoft.com/office/drawing/2014/main" id="{57D4F25B-617D-4324-9D7D-CA844B9FB7C2}"/>
              </a:ext>
            </a:extLst>
          </p:cNvPr>
          <p:cNvSpPr>
            <a:spLocks noGrp="1"/>
          </p:cNvSpPr>
          <p:nvPr>
            <p:ph sz="half" idx="2"/>
          </p:nvPr>
        </p:nvSpPr>
        <p:spPr>
          <a:xfrm>
            <a:off x="6189598" y="1530217"/>
            <a:ext cx="4994401" cy="4351338"/>
          </a:xfrm>
        </p:spPr>
        <p:txBody>
          <a:bodyPr>
            <a:noAutofit/>
          </a:bodyPr>
          <a:lstStyle>
            <a:lvl1pPr>
              <a:defRPr sz="2400"/>
            </a:lvl1pPr>
            <a:lvl2pPr>
              <a:defRPr sz="1800"/>
            </a:lvl2pPr>
            <a:lvl3pPr>
              <a:defRPr sz="1600"/>
            </a:lvl3pPr>
            <a:lvl4pPr>
              <a:defRPr sz="1400"/>
            </a:lvl4pPr>
            <a:lvl5pPr>
              <a:defRPr sz="14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8" name="Platshållare för bild 3">
            <a:extLst>
              <a:ext uri="{FF2B5EF4-FFF2-40B4-BE49-F238E27FC236}">
                <a16:creationId xmlns:a16="http://schemas.microsoft.com/office/drawing/2014/main" id="{78766863-56BF-ED1E-FDF2-2AA72B1B5AEA}"/>
              </a:ext>
              <a:ext uri="{C183D7F6-B498-43B3-948B-1728B52AA6E4}">
                <adec:decorative xmlns:adec="http://schemas.microsoft.com/office/drawing/2017/decorative" val="1"/>
              </a:ext>
            </a:extLst>
          </p:cNvPr>
          <p:cNvSpPr>
            <a:spLocks noGrp="1"/>
          </p:cNvSpPr>
          <p:nvPr>
            <p:ph type="pic" sz="quarter" idx="13"/>
          </p:nvPr>
        </p:nvSpPr>
        <p:spPr>
          <a:xfrm>
            <a:off x="0" y="-8546"/>
            <a:ext cx="5176800" cy="6858000"/>
          </a:xfrm>
          <a:solidFill>
            <a:schemeClr val="bg2"/>
          </a:solidFill>
        </p:spPr>
        <p:txBody>
          <a:bodyPr/>
          <a:lstStyle/>
          <a:p>
            <a:r>
              <a:rPr lang="sv-SE"/>
              <a:t>Klicka på ikonen för att lägga till en bild</a:t>
            </a:r>
            <a:endParaRPr lang="en-GB"/>
          </a:p>
        </p:txBody>
      </p:sp>
      <p:sp>
        <p:nvSpPr>
          <p:cNvPr id="5" name="Platshållare för datum 4">
            <a:extLst>
              <a:ext uri="{FF2B5EF4-FFF2-40B4-BE49-F238E27FC236}">
                <a16:creationId xmlns:a16="http://schemas.microsoft.com/office/drawing/2014/main" id="{4C4419C6-376D-4C6E-BE3D-B274817B4508}"/>
              </a:ext>
            </a:extLst>
          </p:cNvPr>
          <p:cNvSpPr>
            <a:spLocks noGrp="1"/>
          </p:cNvSpPr>
          <p:nvPr>
            <p:ph type="dt" sz="half" idx="10"/>
          </p:nvPr>
        </p:nvSpPr>
        <p:spPr/>
        <p:txBody>
          <a:bodyPr/>
          <a:lstStyle/>
          <a:p>
            <a:fld id="{FE28A8A3-B87D-4C1E-9E70-777A1B8534C9}" type="datetime1">
              <a:rPr lang="sv-SE" smtClean="0"/>
              <a:t>2026-07-31</a:t>
            </a:fld>
            <a:endParaRPr lang="sv-SE"/>
          </a:p>
        </p:txBody>
      </p:sp>
      <p:sp>
        <p:nvSpPr>
          <p:cNvPr id="6" name="Platshållare för sidfot 5">
            <a:extLst>
              <a:ext uri="{FF2B5EF4-FFF2-40B4-BE49-F238E27FC236}">
                <a16:creationId xmlns:a16="http://schemas.microsoft.com/office/drawing/2014/main" id="{813E5173-5D2E-4D30-9FFA-AA056111FA0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5588ACC9-BF94-484B-9A2B-454F065F7D4E}"/>
              </a:ext>
            </a:extLst>
          </p:cNvPr>
          <p:cNvSpPr>
            <a:spLocks noGrp="1"/>
          </p:cNvSpPr>
          <p:nvPr>
            <p:ph type="sldNum" sz="quarter" idx="12"/>
          </p:nvPr>
        </p:nvSpPr>
        <p:spPr/>
        <p:txBody>
          <a:bodyPr/>
          <a:lstStyle/>
          <a:p>
            <a:fld id="{696A28D3-22CF-4FB0-80FD-EC473B325B38}" type="slidenum">
              <a:rPr lang="sv-SE" smtClean="0"/>
              <a:t>‹#›</a:t>
            </a:fld>
            <a:endParaRPr lang="sv-SE"/>
          </a:p>
        </p:txBody>
      </p:sp>
      <p:sp>
        <p:nvSpPr>
          <p:cNvPr id="10" name="Platshållare för text 9">
            <a:extLst>
              <a:ext uri="{FF2B5EF4-FFF2-40B4-BE49-F238E27FC236}">
                <a16:creationId xmlns:a16="http://schemas.microsoft.com/office/drawing/2014/main" id="{ACF927FD-62CA-DC82-9393-851FF4E9A5CC}"/>
              </a:ext>
            </a:extLst>
          </p:cNvPr>
          <p:cNvSpPr>
            <a:spLocks noGrp="1"/>
          </p:cNvSpPr>
          <p:nvPr>
            <p:ph type="body" sz="quarter" idx="14" hasCustomPrompt="1"/>
          </p:nvPr>
        </p:nvSpPr>
        <p:spPr>
          <a:xfrm>
            <a:off x="164119" y="5930451"/>
            <a:ext cx="3093616" cy="927549"/>
          </a:xfrm>
          <a:blipFill>
            <a:blip r:embed="rId2">
              <a:extLst>
                <a:ext uri="{28A0092B-C50C-407E-A947-70E740481C1C}">
                  <a14:useLocalDpi xmlns:a14="http://schemas.microsoft.com/office/drawing/2010/main" val="0"/>
                </a:ext>
              </a:extLst>
            </a:blip>
            <a:stretch>
              <a:fillRect/>
            </a:stretch>
          </a:blipFill>
        </p:spPr>
        <p:txBody>
          <a:bodyPr/>
          <a:lstStyle>
            <a:lvl1pPr marL="0" indent="0">
              <a:buNone/>
              <a:defRPr/>
            </a:lvl1pPr>
          </a:lstStyle>
          <a:p>
            <a:pPr lvl="0"/>
            <a:r>
              <a:rPr lang="sv-SE" dirty="0"/>
              <a:t> </a:t>
            </a:r>
            <a:endParaRPr lang="en-GB" dirty="0"/>
          </a:p>
        </p:txBody>
      </p:sp>
    </p:spTree>
    <p:extLst>
      <p:ext uri="{BB962C8B-B14F-4D97-AF65-F5344CB8AC3E}">
        <p14:creationId xmlns:p14="http://schemas.microsoft.com/office/powerpoint/2010/main" val="276593412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 name="Bildobjekt 10">
            <a:extLst>
              <a:ext uri="{FF2B5EF4-FFF2-40B4-BE49-F238E27FC236}">
                <a16:creationId xmlns:a16="http://schemas.microsoft.com/office/drawing/2014/main" id="{2C80472F-745D-4B34-BFEF-90E90E321C6F}"/>
              </a:ext>
              <a:ext uri="{C183D7F6-B498-43B3-948B-1728B52AA6E4}">
                <adec:decorative xmlns:adec="http://schemas.microsoft.com/office/drawing/2017/decorative" val="1"/>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164119" y="5930451"/>
            <a:ext cx="3093616" cy="927549"/>
          </a:xfrm>
          <a:prstGeom prst="rect">
            <a:avLst/>
          </a:prstGeom>
        </p:spPr>
      </p:pic>
      <p:sp>
        <p:nvSpPr>
          <p:cNvPr id="2" name="Platshållare för rubrik 1">
            <a:extLst>
              <a:ext uri="{FF2B5EF4-FFF2-40B4-BE49-F238E27FC236}">
                <a16:creationId xmlns:a16="http://schemas.microsoft.com/office/drawing/2014/main" id="{13407ACE-5946-4E40-AB1D-F335253EF054}"/>
              </a:ext>
            </a:extLst>
          </p:cNvPr>
          <p:cNvSpPr>
            <a:spLocks noGrp="1"/>
          </p:cNvSpPr>
          <p:nvPr>
            <p:ph type="title"/>
          </p:nvPr>
        </p:nvSpPr>
        <p:spPr>
          <a:xfrm>
            <a:off x="1008000" y="509388"/>
            <a:ext cx="10176000" cy="720000"/>
          </a:xfrm>
          <a:prstGeom prst="rect">
            <a:avLst/>
          </a:prstGeom>
        </p:spPr>
        <p:txBody>
          <a:bodyPr vert="horz" lIns="91440" tIns="45720" rIns="91440" bIns="45720" rtlCol="0" anchor="b">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8F9D02A5-F05D-4D5E-A212-8B5C16FCE436}"/>
              </a:ext>
            </a:extLst>
          </p:cNvPr>
          <p:cNvSpPr>
            <a:spLocks noGrp="1"/>
          </p:cNvSpPr>
          <p:nvPr>
            <p:ph type="body" idx="1"/>
          </p:nvPr>
        </p:nvSpPr>
        <p:spPr>
          <a:xfrm>
            <a:off x="1007999" y="1535113"/>
            <a:ext cx="10176001" cy="4351338"/>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4EFF7142-315F-44E7-A42C-DA2DC5B6F7D1}"/>
              </a:ext>
            </a:extLst>
          </p:cNvPr>
          <p:cNvSpPr>
            <a:spLocks noGrp="1"/>
          </p:cNvSpPr>
          <p:nvPr>
            <p:ph type="dt" sz="half" idx="2"/>
          </p:nvPr>
        </p:nvSpPr>
        <p:spPr>
          <a:xfrm>
            <a:off x="3391691" y="6292692"/>
            <a:ext cx="910953" cy="365125"/>
          </a:xfrm>
          <a:prstGeom prst="rect">
            <a:avLst/>
          </a:prstGeom>
        </p:spPr>
        <p:txBody>
          <a:bodyPr vert="horz" lIns="91440" tIns="45720" rIns="91440" bIns="45720" rtlCol="0" anchor="ctr"/>
          <a:lstStyle>
            <a:lvl1pPr algn="l">
              <a:defRPr sz="1000">
                <a:solidFill>
                  <a:schemeClr val="tx1"/>
                </a:solidFill>
              </a:defRPr>
            </a:lvl1pPr>
          </a:lstStyle>
          <a:p>
            <a:fld id="{9C161076-C081-4958-AA8D-DD2C7E2ABFBA}" type="datetime1">
              <a:rPr lang="sv-SE" smtClean="0"/>
              <a:t>2026-07-31</a:t>
            </a:fld>
            <a:endParaRPr lang="sv-SE"/>
          </a:p>
        </p:txBody>
      </p:sp>
      <p:sp>
        <p:nvSpPr>
          <p:cNvPr id="5" name="Platshållare för sidfot 4">
            <a:extLst>
              <a:ext uri="{FF2B5EF4-FFF2-40B4-BE49-F238E27FC236}">
                <a16:creationId xmlns:a16="http://schemas.microsoft.com/office/drawing/2014/main" id="{73A13C2D-A1D6-4AA7-8602-B0CA3DAB5195}"/>
              </a:ext>
            </a:extLst>
          </p:cNvPr>
          <p:cNvSpPr>
            <a:spLocks noGrp="1"/>
          </p:cNvSpPr>
          <p:nvPr>
            <p:ph type="ftr" sz="quarter" idx="3"/>
          </p:nvPr>
        </p:nvSpPr>
        <p:spPr>
          <a:xfrm>
            <a:off x="4377355" y="6292692"/>
            <a:ext cx="6336000" cy="365125"/>
          </a:xfrm>
          <a:prstGeom prst="rect">
            <a:avLst/>
          </a:prstGeom>
        </p:spPr>
        <p:txBody>
          <a:bodyPr vert="horz" lIns="91440" tIns="45720" rIns="91440" bIns="45720" rtlCol="0" anchor="ctr"/>
          <a:lstStyle>
            <a:lvl1pPr algn="l">
              <a:defRPr sz="1000">
                <a:solidFill>
                  <a:schemeClr val="tx1"/>
                </a:solidFill>
              </a:defRPr>
            </a:lvl1pPr>
          </a:lstStyle>
          <a:p>
            <a:endParaRPr lang="sv-SE" dirty="0"/>
          </a:p>
        </p:txBody>
      </p:sp>
      <p:sp>
        <p:nvSpPr>
          <p:cNvPr id="6" name="Platshållare för bildnummer 5">
            <a:extLst>
              <a:ext uri="{FF2B5EF4-FFF2-40B4-BE49-F238E27FC236}">
                <a16:creationId xmlns:a16="http://schemas.microsoft.com/office/drawing/2014/main" id="{DECA39A5-7F13-41E2-AE5C-779F2887C155}"/>
              </a:ext>
            </a:extLst>
          </p:cNvPr>
          <p:cNvSpPr>
            <a:spLocks noGrp="1"/>
          </p:cNvSpPr>
          <p:nvPr>
            <p:ph type="sldNum" sz="quarter" idx="4"/>
          </p:nvPr>
        </p:nvSpPr>
        <p:spPr>
          <a:xfrm>
            <a:off x="10751258" y="6292691"/>
            <a:ext cx="432742" cy="365125"/>
          </a:xfrm>
          <a:prstGeom prst="rect">
            <a:avLst/>
          </a:prstGeom>
        </p:spPr>
        <p:txBody>
          <a:bodyPr vert="horz" lIns="91440" tIns="45720" rIns="0" bIns="45720" rtlCol="0" anchor="ctr"/>
          <a:lstStyle>
            <a:lvl1pPr algn="r">
              <a:defRPr sz="1000">
                <a:solidFill>
                  <a:schemeClr val="tx1"/>
                </a:solidFill>
              </a:defRPr>
            </a:lvl1pPr>
          </a:lstStyle>
          <a:p>
            <a:fld id="{696A28D3-22CF-4FB0-80FD-EC473B325B38}" type="slidenum">
              <a:rPr lang="sv-SE" smtClean="0"/>
              <a:pPr/>
              <a:t>‹#›</a:t>
            </a:fld>
            <a:endParaRPr lang="sv-SE" dirty="0"/>
          </a:p>
        </p:txBody>
      </p:sp>
    </p:spTree>
    <p:extLst>
      <p:ext uri="{BB962C8B-B14F-4D97-AF65-F5344CB8AC3E}">
        <p14:creationId xmlns:p14="http://schemas.microsoft.com/office/powerpoint/2010/main" val="41733582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71" r:id="rId8"/>
    <p:sldLayoutId id="2147483672" r:id="rId9"/>
    <p:sldLayoutId id="2147483665" r:id="rId10"/>
    <p:sldLayoutId id="2147483666" r:id="rId11"/>
    <p:sldLayoutId id="2147483667" r:id="rId12"/>
    <p:sldLayoutId id="2147483668" r:id="rId13"/>
    <p:sldLayoutId id="2147483669" r:id="rId14"/>
    <p:sldLayoutId id="2147483670" r:id="rId15"/>
    <p:sldLayoutId id="2147483673" r:id="rId16"/>
    <p:sldLayoutId id="2147483674" r:id="rId17"/>
    <p:sldLayoutId id="2147483664" r:id="rId18"/>
  </p:sldLayoutIdLst>
  <p:hf hdr="0" ftr="0" dt="0"/>
  <p:txStyles>
    <p:titleStyle>
      <a:lvl1pPr algn="l" defTabSz="914400" rtl="0" eaLnBrk="1" latinLnBrk="0" hangingPunct="1">
        <a:lnSpc>
          <a:spcPct val="90000"/>
        </a:lnSpc>
        <a:spcBef>
          <a:spcPct val="0"/>
        </a:spcBef>
        <a:buNone/>
        <a:defRPr sz="3200" b="1" kern="1200">
          <a:solidFill>
            <a:schemeClr val="tx1"/>
          </a:solidFill>
          <a:latin typeface="+mj-lt"/>
          <a:ea typeface="+mj-ea"/>
          <a:cs typeface="+mj-cs"/>
        </a:defRPr>
      </a:lvl1pPr>
    </p:titleStyle>
    <p:bodyStyle>
      <a:lvl1pPr marL="324000" indent="-324000" algn="l" defTabSz="914400" rtl="0" eaLnBrk="1" latinLnBrk="0" hangingPunct="1">
        <a:lnSpc>
          <a:spcPct val="100000"/>
        </a:lnSpc>
        <a:spcBef>
          <a:spcPts val="1000"/>
        </a:spcBef>
        <a:buClr>
          <a:schemeClr val="accent5"/>
        </a:buClr>
        <a:buFont typeface="Wingdings" panose="05000000000000000000" pitchFamily="2" charset="2"/>
        <a:buChar char="§"/>
        <a:defRPr sz="2400" kern="1200">
          <a:solidFill>
            <a:schemeClr val="tx1"/>
          </a:solidFill>
          <a:latin typeface="+mn-lt"/>
          <a:ea typeface="+mn-ea"/>
          <a:cs typeface="+mn-cs"/>
        </a:defRPr>
      </a:lvl1pPr>
      <a:lvl2pPr marL="648000" indent="-3240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2pPr>
      <a:lvl3pPr marL="972000" indent="-3240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3pPr>
      <a:lvl4pPr marL="1296000" indent="-3240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4pPr>
      <a:lvl5pPr marL="1620000" indent="-3240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8B1FEA4-7962-48A8-BBA7-0BC9F959657A}"/>
              </a:ext>
            </a:extLst>
          </p:cNvPr>
          <p:cNvSpPr>
            <a:spLocks noGrp="1"/>
          </p:cNvSpPr>
          <p:nvPr>
            <p:ph type="ctrTitle"/>
          </p:nvPr>
        </p:nvSpPr>
        <p:spPr/>
        <p:txBody>
          <a:bodyPr/>
          <a:lstStyle/>
          <a:p>
            <a:r>
              <a:rPr lang="sv-SE" dirty="0"/>
              <a:t>Bedömningsstöd</a:t>
            </a:r>
          </a:p>
        </p:txBody>
      </p:sp>
      <p:sp>
        <p:nvSpPr>
          <p:cNvPr id="3" name="Underrubrik 2">
            <a:extLst>
              <a:ext uri="{FF2B5EF4-FFF2-40B4-BE49-F238E27FC236}">
                <a16:creationId xmlns:a16="http://schemas.microsoft.com/office/drawing/2014/main" id="{719C8F1F-66BD-456D-B7FF-51D10143161D}"/>
              </a:ext>
            </a:extLst>
          </p:cNvPr>
          <p:cNvSpPr>
            <a:spLocks noGrp="1"/>
          </p:cNvSpPr>
          <p:nvPr>
            <p:ph type="subTitle" idx="1"/>
          </p:nvPr>
        </p:nvSpPr>
        <p:spPr/>
        <p:txBody>
          <a:bodyPr/>
          <a:lstStyle/>
          <a:p>
            <a:r>
              <a:rPr lang="sv-SE" dirty="0"/>
              <a:t>Slutlig rösträkning</a:t>
            </a:r>
            <a:r>
              <a:rPr lang="sv-SE" dirty="0">
                <a:latin typeface="Gabriola" panose="04040605051002020D02" pitchFamily="82" charset="0"/>
              </a:rPr>
              <a:t> </a:t>
            </a:r>
            <a:endParaRPr lang="sv-SE" dirty="0"/>
          </a:p>
        </p:txBody>
      </p:sp>
      <p:pic>
        <p:nvPicPr>
          <p:cNvPr id="4" name="Bildobjekt 3" descr="Valmyndigheten">
            <a:extLst>
              <a:ext uri="{FF2B5EF4-FFF2-40B4-BE49-F238E27FC236}">
                <a16:creationId xmlns:a16="http://schemas.microsoft.com/office/drawing/2014/main" id="{18A619C3-B071-0D4A-8F1A-3EF6A03E079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231" y="272555"/>
            <a:ext cx="3980166" cy="1193360"/>
          </a:xfrm>
          <a:prstGeom prst="rect">
            <a:avLst/>
          </a:prstGeom>
        </p:spPr>
      </p:pic>
      <p:sp>
        <p:nvSpPr>
          <p:cNvPr id="7" name="textruta 6">
            <a:extLst>
              <a:ext uri="{FF2B5EF4-FFF2-40B4-BE49-F238E27FC236}">
                <a16:creationId xmlns:a16="http://schemas.microsoft.com/office/drawing/2014/main" id="{2103142F-3671-3244-26B4-F662E1049E86}"/>
              </a:ext>
            </a:extLst>
          </p:cNvPr>
          <p:cNvSpPr txBox="1"/>
          <p:nvPr/>
        </p:nvSpPr>
        <p:spPr>
          <a:xfrm>
            <a:off x="9904396" y="6061859"/>
            <a:ext cx="2287604" cy="230832"/>
          </a:xfrm>
          <a:prstGeom prst="rect">
            <a:avLst/>
          </a:prstGeom>
          <a:noFill/>
        </p:spPr>
        <p:txBody>
          <a:bodyPr wrap="square">
            <a:spAutoFit/>
          </a:bodyPr>
          <a:lstStyle/>
          <a:p>
            <a:pPr algn="ctr"/>
            <a:r>
              <a:rPr lang="sv-SE" sz="900" dirty="0"/>
              <a:t> Produktnummer VAL V0757d 02</a:t>
            </a:r>
          </a:p>
        </p:txBody>
      </p:sp>
    </p:spTree>
    <p:extLst>
      <p:ext uri="{BB962C8B-B14F-4D97-AF65-F5344CB8AC3E}">
        <p14:creationId xmlns:p14="http://schemas.microsoft.com/office/powerpoint/2010/main" val="1277969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EBE137C-9E09-438D-35EB-12C670E66A08}"/>
              </a:ext>
            </a:extLst>
          </p:cNvPr>
          <p:cNvSpPr txBox="1">
            <a:spLocks noGrp="1"/>
          </p:cNvSpPr>
          <p:nvPr>
            <p:ph type="title" idx="4294967295"/>
          </p:nvPr>
        </p:nvSpPr>
        <p:spPr>
          <a:xfrm>
            <a:off x="746581" y="397132"/>
            <a:ext cx="9032666"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2.1 Valsedel med märkning som identifierar väljaren</a:t>
            </a:r>
          </a:p>
        </p:txBody>
      </p:sp>
      <p:pic>
        <p:nvPicPr>
          <p:cNvPr id="13" name="Bildobjekt 12" descr="Namnvalsedel med personkryss och längre ned har en väljare skrivit sitt namn.">
            <a:extLst>
              <a:ext uri="{FF2B5EF4-FFF2-40B4-BE49-F238E27FC236}">
                <a16:creationId xmlns:a16="http://schemas.microsoft.com/office/drawing/2014/main" id="{936936C9-8454-2CF6-26F8-591AABF66B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086" y="1368491"/>
            <a:ext cx="3505234" cy="4810345"/>
          </a:xfrm>
          <a:prstGeom prst="rect">
            <a:avLst/>
          </a:prstGeom>
        </p:spPr>
      </p:pic>
      <p:sp>
        <p:nvSpPr>
          <p:cNvPr id="9" name="textruta 8">
            <a:extLst>
              <a:ext uri="{FF2B5EF4-FFF2-40B4-BE49-F238E27FC236}">
                <a16:creationId xmlns:a16="http://schemas.microsoft.com/office/drawing/2014/main" id="{4DB07608-2AF2-04DA-7A5F-92233D2F0CC5}"/>
              </a:ext>
            </a:extLst>
          </p:cNvPr>
          <p:cNvSpPr txBox="1"/>
          <p:nvPr/>
        </p:nvSpPr>
        <p:spPr>
          <a:xfrm>
            <a:off x="4952145" y="1510731"/>
            <a:ext cx="7130264" cy="3570208"/>
          </a:xfrm>
          <a:prstGeom prst="rect">
            <a:avLst/>
          </a:prstGeom>
          <a:noFill/>
        </p:spPr>
        <p:txBody>
          <a:bodyPr wrap="square">
            <a:spAutoFit/>
          </a:bodyPr>
          <a:lstStyle/>
          <a:p>
            <a:pPr algn="l">
              <a:buNone/>
            </a:pPr>
            <a:r>
              <a:rPr lang="sv-SE" sz="14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lgn="l">
              <a:buFont typeface="Arial" panose="020B0604020202020204" pitchFamily="34" charset="0"/>
              <a:buChar char="•"/>
            </a:pPr>
            <a:r>
              <a:rPr lang="sv-SE" sz="14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En ogiltig röst</a:t>
            </a:r>
            <a:endParaRPr lang="sv-SE" sz="14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lgn="l">
              <a:buFont typeface="Arial" panose="020B0604020202020204" pitchFamily="34" charset="0"/>
              <a:buChar char="•"/>
            </a:pPr>
            <a:r>
              <a:rPr lang="sv-SE" sz="1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Om valsedeln har en märkning som kan avslöja vem som röstat är valhemligheten röjd.</a:t>
            </a:r>
          </a:p>
          <a:p>
            <a:pPr marL="285750" indent="-285750" algn="l">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Det kan vara namn, adress, telefonnummer eller liknande.</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Om väljaren ritat en symbol ska du bortse från den, till exempel ett hjärta efter ett kandidat- eller partinamn. En sådan symbol påverkar inte röstens giltighet.</a:t>
            </a:r>
          </a:p>
          <a:p>
            <a:pPr marL="285750" indent="-285750">
              <a:buFont typeface="Arial" panose="020B0604020202020204" pitchFamily="34" charset="0"/>
              <a:buChar char="•"/>
            </a:pPr>
            <a:r>
              <a:rPr lang="sv-SE" sz="1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Handlar det tillskrivna om en kandidat som finns på partiets valsedel är det oftast inte en märkning</a:t>
            </a:r>
          </a:p>
          <a:p>
            <a:pPr algn="l">
              <a:buNone/>
            </a:pPr>
            <a:endPar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algn="l">
              <a:buNone/>
            </a:pPr>
            <a:r>
              <a:rPr lang="sv-SE" sz="14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Hantering</a:t>
            </a:r>
            <a:endParaRPr lang="sv-SE" sz="14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sv-SE" sz="1400" dirty="0">
                <a:latin typeface="Open Sans" panose="020B0606030504020204" pitchFamily="34" charset="0"/>
                <a:ea typeface="Open Sans" panose="020B0606030504020204" pitchFamily="34" charset="0"/>
                <a:cs typeface="Open Sans" panose="020B0606030504020204" pitchFamily="34" charset="0"/>
              </a:rPr>
              <a:t>Kontakta valledningen som får avgöra om det är en märkning som kan avslöja väljaren.</a:t>
            </a:r>
          </a:p>
          <a:p>
            <a:pPr marL="285750" indent="-285750" algn="l">
              <a:buFont typeface="Arial" panose="020B0604020202020204" pitchFamily="34" charset="0"/>
              <a:buChar char="•"/>
            </a:pPr>
            <a:r>
              <a:rPr lang="sv-SE" sz="14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Hantera rösten som ”Ogiltiga röster – övriga”.</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Stryk listnumret och skriv ”OG”.</a:t>
            </a:r>
            <a:br>
              <a:rPr lang="sv-SE" sz="1600" b="0" i="0" dirty="0">
                <a:solidFill>
                  <a:srgbClr val="333333"/>
                </a:solidFill>
                <a:effectLst/>
                <a:latin typeface="open sans regular"/>
              </a:rPr>
            </a:br>
            <a:endParaRPr lang="sv-SE" sz="1600" b="0" i="0" dirty="0">
              <a:solidFill>
                <a:srgbClr val="333333"/>
              </a:solidFill>
              <a:effectLst/>
              <a:latin typeface="open sans regular"/>
            </a:endParaRPr>
          </a:p>
        </p:txBody>
      </p:sp>
      <p:pic>
        <p:nvPicPr>
          <p:cNvPr id="15" name="Bildobjekt 14" descr="Nedre delen av valsedeln, hela numret har strukits och det har skrivit OG.">
            <a:extLst>
              <a:ext uri="{FF2B5EF4-FFF2-40B4-BE49-F238E27FC236}">
                <a16:creationId xmlns:a16="http://schemas.microsoft.com/office/drawing/2014/main" id="{58C8449F-1EBB-336F-97A6-72A8A6E3D0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4955031"/>
            <a:ext cx="3665948" cy="1432574"/>
          </a:xfrm>
          <a:prstGeom prst="rect">
            <a:avLst/>
          </a:prstGeom>
        </p:spPr>
      </p:pic>
      <p:sp>
        <p:nvSpPr>
          <p:cNvPr id="3" name="Platshållare för bildnummer 2">
            <a:extLst>
              <a:ext uri="{FF2B5EF4-FFF2-40B4-BE49-F238E27FC236}">
                <a16:creationId xmlns:a16="http://schemas.microsoft.com/office/drawing/2014/main" id="{9B371071-6526-9C33-9BB3-898F8938C3D1}"/>
              </a:ext>
            </a:extLst>
          </p:cNvPr>
          <p:cNvSpPr>
            <a:spLocks noGrp="1"/>
          </p:cNvSpPr>
          <p:nvPr>
            <p:ph type="sldNum" sz="quarter" idx="12"/>
          </p:nvPr>
        </p:nvSpPr>
        <p:spPr/>
        <p:txBody>
          <a:bodyPr/>
          <a:lstStyle/>
          <a:p>
            <a:fld id="{696A28D3-22CF-4FB0-80FD-EC473B325B38}" type="slidenum">
              <a:rPr lang="sv-SE" smtClean="0"/>
              <a:t>10</a:t>
            </a:fld>
            <a:endParaRPr lang="sv-SE"/>
          </a:p>
        </p:txBody>
      </p:sp>
    </p:spTree>
    <p:extLst>
      <p:ext uri="{BB962C8B-B14F-4D97-AF65-F5344CB8AC3E}">
        <p14:creationId xmlns:p14="http://schemas.microsoft.com/office/powerpoint/2010/main" val="35627317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ubrik 11">
            <a:extLst>
              <a:ext uri="{FF2B5EF4-FFF2-40B4-BE49-F238E27FC236}">
                <a16:creationId xmlns:a16="http://schemas.microsoft.com/office/drawing/2014/main" id="{E69AE854-2282-CB97-4F42-9912CEB6BA0F}"/>
              </a:ext>
            </a:extLst>
          </p:cNvPr>
          <p:cNvSpPr txBox="1">
            <a:spLocks noGrp="1"/>
          </p:cNvSpPr>
          <p:nvPr>
            <p:ph type="title" idx="4294967295"/>
          </p:nvPr>
        </p:nvSpPr>
        <p:spPr>
          <a:xfrm>
            <a:off x="862084" y="418806"/>
            <a:ext cx="4900701"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2.2 Struken partibeteckning</a:t>
            </a:r>
          </a:p>
        </p:txBody>
      </p:sp>
      <p:pic>
        <p:nvPicPr>
          <p:cNvPr id="3" name="Bildobjekt 2" descr="Namnvalsedel där partibeteckningen kluddats över.">
            <a:extLst>
              <a:ext uri="{FF2B5EF4-FFF2-40B4-BE49-F238E27FC236}">
                <a16:creationId xmlns:a16="http://schemas.microsoft.com/office/drawing/2014/main" id="{D205C42A-860F-B2AF-2574-1E91BE1CF6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084" y="1401899"/>
            <a:ext cx="3577278" cy="4824200"/>
          </a:xfrm>
          <a:prstGeom prst="rect">
            <a:avLst/>
          </a:prstGeom>
        </p:spPr>
      </p:pic>
      <p:sp>
        <p:nvSpPr>
          <p:cNvPr id="5" name="textruta 4">
            <a:extLst>
              <a:ext uri="{FF2B5EF4-FFF2-40B4-BE49-F238E27FC236}">
                <a16:creationId xmlns:a16="http://schemas.microsoft.com/office/drawing/2014/main" id="{6A133B11-636C-890B-6915-CD9848EA4660}"/>
              </a:ext>
            </a:extLst>
          </p:cNvPr>
          <p:cNvSpPr txBox="1"/>
          <p:nvPr/>
        </p:nvSpPr>
        <p:spPr>
          <a:xfrm>
            <a:off x="5569017" y="1449474"/>
            <a:ext cx="6097604" cy="2062103"/>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En ogiltig röst</a:t>
            </a:r>
          </a:p>
          <a:p>
            <a:pPr marL="285750" indent="-285750">
              <a:buFont typeface="Arial" panose="020B0604020202020204" pitchFamily="34" charset="0"/>
              <a:buChar char="•"/>
            </a:pPr>
            <a:r>
              <a:rPr lang="sv-SE" sz="16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Om namnet på partiet är struket saknar valsedeln partibeteckning. </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Valsedeln</a:t>
            </a:r>
            <a:r>
              <a:rPr lang="sv-SE" sz="16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 är då </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ogiltig</a:t>
            </a:r>
            <a:r>
              <a:rPr lang="sv-SE" sz="16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 </a:t>
            </a:r>
          </a:p>
          <a:p>
            <a:pPr marL="285750" indent="-285750">
              <a:buFont typeface="Arial" panose="020B0604020202020204" pitchFamily="34" charset="0"/>
              <a:buChar char="•"/>
            </a:pPr>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b="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Hantera rösten som ”Ogiltiga – blanka”.</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Stryk listnumret och skriv ”BLANK”.</a:t>
            </a:r>
          </a:p>
        </p:txBody>
      </p:sp>
      <p:pic>
        <p:nvPicPr>
          <p:cNvPr id="10" name="Bildobjekt 9" descr="Nedre delen av valsedeln. Hela numret har strukits och det har skrivits BLANK.">
            <a:extLst>
              <a:ext uri="{FF2B5EF4-FFF2-40B4-BE49-F238E27FC236}">
                <a16:creationId xmlns:a16="http://schemas.microsoft.com/office/drawing/2014/main" id="{E073F93D-37BC-9022-C4AF-999AFEBC33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2437" y="4856472"/>
            <a:ext cx="3660406" cy="1493535"/>
          </a:xfrm>
          <a:prstGeom prst="rect">
            <a:avLst/>
          </a:prstGeom>
        </p:spPr>
      </p:pic>
      <p:sp>
        <p:nvSpPr>
          <p:cNvPr id="2" name="Platshållare för bildnummer 1">
            <a:extLst>
              <a:ext uri="{FF2B5EF4-FFF2-40B4-BE49-F238E27FC236}">
                <a16:creationId xmlns:a16="http://schemas.microsoft.com/office/drawing/2014/main" id="{0DBDC3D3-51AA-1380-45C9-9BB4BB681654}"/>
              </a:ext>
            </a:extLst>
          </p:cNvPr>
          <p:cNvSpPr>
            <a:spLocks noGrp="1"/>
          </p:cNvSpPr>
          <p:nvPr>
            <p:ph type="sldNum" sz="quarter" idx="12"/>
          </p:nvPr>
        </p:nvSpPr>
        <p:spPr/>
        <p:txBody>
          <a:bodyPr/>
          <a:lstStyle/>
          <a:p>
            <a:fld id="{696A28D3-22CF-4FB0-80FD-EC473B325B38}" type="slidenum">
              <a:rPr lang="sv-SE" smtClean="0"/>
              <a:t>11</a:t>
            </a:fld>
            <a:endParaRPr lang="sv-SE"/>
          </a:p>
        </p:txBody>
      </p:sp>
    </p:spTree>
    <p:extLst>
      <p:ext uri="{BB962C8B-B14F-4D97-AF65-F5344CB8AC3E}">
        <p14:creationId xmlns:p14="http://schemas.microsoft.com/office/powerpoint/2010/main" val="12766704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9F134-6641-9E70-5C3C-92B4F6831A9C}"/>
            </a:ext>
          </a:extLst>
        </p:cNvPr>
        <p:cNvGrpSpPr/>
        <p:nvPr/>
      </p:nvGrpSpPr>
      <p:grpSpPr>
        <a:xfrm>
          <a:off x="0" y="0"/>
          <a:ext cx="0" cy="0"/>
          <a:chOff x="0" y="0"/>
          <a:chExt cx="0" cy="0"/>
        </a:xfrm>
      </p:grpSpPr>
      <p:sp>
        <p:nvSpPr>
          <p:cNvPr id="13" name="Rubrik 12">
            <a:extLst>
              <a:ext uri="{FF2B5EF4-FFF2-40B4-BE49-F238E27FC236}">
                <a16:creationId xmlns:a16="http://schemas.microsoft.com/office/drawing/2014/main" id="{00B3E77A-7902-21CC-0F43-EDCD11F8C29A}"/>
              </a:ext>
            </a:extLst>
          </p:cNvPr>
          <p:cNvSpPr txBox="1">
            <a:spLocks noGrp="1"/>
          </p:cNvSpPr>
          <p:nvPr>
            <p:ph type="title" idx="4294967295"/>
          </p:nvPr>
        </p:nvSpPr>
        <p:spPr>
          <a:xfrm>
            <a:off x="852459" y="423135"/>
            <a:ext cx="4660250"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2.3 Strukna kandidatnamn</a:t>
            </a:r>
          </a:p>
        </p:txBody>
      </p:sp>
      <p:pic>
        <p:nvPicPr>
          <p:cNvPr id="8" name="Bildobjekt 7" descr="Namnvalsedel med två överstrukna kandidatnamn och ett personkryss,">
            <a:extLst>
              <a:ext uri="{FF2B5EF4-FFF2-40B4-BE49-F238E27FC236}">
                <a16:creationId xmlns:a16="http://schemas.microsoft.com/office/drawing/2014/main" id="{6849D570-EF32-CF0D-FF21-6D73B4BDBD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647" y="1205447"/>
            <a:ext cx="3660406" cy="4935037"/>
          </a:xfrm>
          <a:prstGeom prst="rect">
            <a:avLst/>
          </a:prstGeom>
        </p:spPr>
      </p:pic>
      <p:sp>
        <p:nvSpPr>
          <p:cNvPr id="5" name="textruta 4">
            <a:extLst>
              <a:ext uri="{FF2B5EF4-FFF2-40B4-BE49-F238E27FC236}">
                <a16:creationId xmlns:a16="http://schemas.microsoft.com/office/drawing/2014/main" id="{DBC4A298-5648-D33F-0E7F-212DC3DB3013}"/>
              </a:ext>
            </a:extLst>
          </p:cNvPr>
          <p:cNvSpPr txBox="1"/>
          <p:nvPr/>
        </p:nvSpPr>
        <p:spPr>
          <a:xfrm>
            <a:off x="5512709" y="1449474"/>
            <a:ext cx="6097604" cy="2123658"/>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En giltig röst</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Bortse från strykningarna.</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Finns det en personröst, som exemplet visar här, blir det en giltig personröst.</a:t>
            </a:r>
            <a:endPar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Hantera rösten som om strykningarna inte finns.</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2" name="Platshållare för bildnummer 1">
            <a:extLst>
              <a:ext uri="{FF2B5EF4-FFF2-40B4-BE49-F238E27FC236}">
                <a16:creationId xmlns:a16="http://schemas.microsoft.com/office/drawing/2014/main" id="{1FFEB9A3-02B3-9D0E-8099-09F79589820A}"/>
              </a:ext>
            </a:extLst>
          </p:cNvPr>
          <p:cNvSpPr>
            <a:spLocks noGrp="1"/>
          </p:cNvSpPr>
          <p:nvPr>
            <p:ph type="sldNum" sz="quarter" idx="12"/>
          </p:nvPr>
        </p:nvSpPr>
        <p:spPr/>
        <p:txBody>
          <a:bodyPr/>
          <a:lstStyle/>
          <a:p>
            <a:fld id="{696A28D3-22CF-4FB0-80FD-EC473B325B38}" type="slidenum">
              <a:rPr lang="sv-SE" smtClean="0"/>
              <a:t>12</a:t>
            </a:fld>
            <a:endParaRPr lang="sv-SE"/>
          </a:p>
        </p:txBody>
      </p:sp>
    </p:spTree>
    <p:extLst>
      <p:ext uri="{BB962C8B-B14F-4D97-AF65-F5344CB8AC3E}">
        <p14:creationId xmlns:p14="http://schemas.microsoft.com/office/powerpoint/2010/main" val="1991650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189459-B147-E3DF-117E-B83F9FF9976F}"/>
            </a:ext>
          </a:extLst>
        </p:cNvPr>
        <p:cNvGrpSpPr/>
        <p:nvPr/>
      </p:nvGrpSpPr>
      <p:grpSpPr>
        <a:xfrm>
          <a:off x="0" y="0"/>
          <a:ext cx="0" cy="0"/>
          <a:chOff x="0" y="0"/>
          <a:chExt cx="0" cy="0"/>
        </a:xfrm>
      </p:grpSpPr>
      <p:sp>
        <p:nvSpPr>
          <p:cNvPr id="11" name="Rubrik 10">
            <a:extLst>
              <a:ext uri="{FF2B5EF4-FFF2-40B4-BE49-F238E27FC236}">
                <a16:creationId xmlns:a16="http://schemas.microsoft.com/office/drawing/2014/main" id="{B9A9E8DB-BD53-9BF9-679E-2F17796C313B}"/>
              </a:ext>
            </a:extLst>
          </p:cNvPr>
          <p:cNvSpPr txBox="1">
            <a:spLocks noGrp="1"/>
          </p:cNvSpPr>
          <p:nvPr>
            <p:ph type="title" idx="4294967295"/>
          </p:nvPr>
        </p:nvSpPr>
        <p:spPr>
          <a:xfrm>
            <a:off x="852459" y="423135"/>
            <a:ext cx="10314042"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2.4 Struken partibeteckning med annat partinamn tillskrivet</a:t>
            </a:r>
          </a:p>
        </p:txBody>
      </p:sp>
      <p:pic>
        <p:nvPicPr>
          <p:cNvPr id="13" name="Bildobjekt 12" descr="Namnvalsedel där partibeteckningen kluddats över och Tumlarpartiet har skrivits till.">
            <a:extLst>
              <a:ext uri="{FF2B5EF4-FFF2-40B4-BE49-F238E27FC236}">
                <a16:creationId xmlns:a16="http://schemas.microsoft.com/office/drawing/2014/main" id="{5DD6BF4C-3F5B-E4B6-CDEC-60F9FD98E4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2565" y="1171685"/>
            <a:ext cx="3660406" cy="4935037"/>
          </a:xfrm>
          <a:prstGeom prst="rect">
            <a:avLst/>
          </a:prstGeom>
        </p:spPr>
      </p:pic>
      <p:sp>
        <p:nvSpPr>
          <p:cNvPr id="5" name="textruta 4">
            <a:extLst>
              <a:ext uri="{FF2B5EF4-FFF2-40B4-BE49-F238E27FC236}">
                <a16:creationId xmlns:a16="http://schemas.microsoft.com/office/drawing/2014/main" id="{104D90ED-33BA-D611-A74D-30267674F4DA}"/>
              </a:ext>
            </a:extLst>
          </p:cNvPr>
          <p:cNvSpPr txBox="1"/>
          <p:nvPr/>
        </p:nvSpPr>
        <p:spPr>
          <a:xfrm>
            <a:off x="5192191" y="1540378"/>
            <a:ext cx="6097604" cy="3046988"/>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Om väljaren har strukit partibeteckningen och skrivit till namnet på ett annat parti på valsedeln, hantera som en röst på det tillskrivna partiet.</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Är partiet anmält är det </a:t>
            </a:r>
            <a:r>
              <a:rPr lang="sv-SE" sz="16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en giltig </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röst.</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Är partiet inte anmält är det </a:t>
            </a:r>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en ogiltig </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röst.</a:t>
            </a:r>
          </a:p>
          <a:p>
            <a:pPr marL="285750" indent="-285750">
              <a:buFont typeface="Arial" panose="020B0604020202020204" pitchFamily="34" charset="0"/>
              <a:buChar char="•"/>
            </a:pPr>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Om partiet är anmält i valet, stryk listnumret och skriv partikoden plus ”90 000”. </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Om partiet inte är anmält </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hantera </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den som ”Ogiltiga röster – inte anmält parti”. Stryk listnumret och skriv ”OG-EJ”.</a:t>
            </a:r>
          </a:p>
        </p:txBody>
      </p:sp>
      <p:pic>
        <p:nvPicPr>
          <p:cNvPr id="18" name="Bildobjekt 17" descr="Nedre delen av valsedeln. Hela numret har strukits och det har skrivits dit 2323-90000.">
            <a:extLst>
              <a:ext uri="{FF2B5EF4-FFF2-40B4-BE49-F238E27FC236}">
                <a16:creationId xmlns:a16="http://schemas.microsoft.com/office/drawing/2014/main" id="{7752C313-264D-AD47-A5DB-039B71CC4B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3378" y="4944172"/>
            <a:ext cx="3375000" cy="1352217"/>
          </a:xfrm>
          <a:prstGeom prst="rect">
            <a:avLst/>
          </a:prstGeom>
        </p:spPr>
      </p:pic>
      <p:pic>
        <p:nvPicPr>
          <p:cNvPr id="20" name="Bildobjekt 19" descr="Nedre delen av valsedel. Hela numret har strukits och det har skrivits dit OG EJ.">
            <a:extLst>
              <a:ext uri="{FF2B5EF4-FFF2-40B4-BE49-F238E27FC236}">
                <a16:creationId xmlns:a16="http://schemas.microsoft.com/office/drawing/2014/main" id="{495DE488-C62B-1859-468B-CFDBAD247D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40993" y="4944171"/>
            <a:ext cx="3375000" cy="1352217"/>
          </a:xfrm>
          <a:prstGeom prst="rect">
            <a:avLst/>
          </a:prstGeom>
        </p:spPr>
      </p:pic>
      <p:sp>
        <p:nvSpPr>
          <p:cNvPr id="2" name="Platshållare för bildnummer 1">
            <a:extLst>
              <a:ext uri="{FF2B5EF4-FFF2-40B4-BE49-F238E27FC236}">
                <a16:creationId xmlns:a16="http://schemas.microsoft.com/office/drawing/2014/main" id="{91CB0773-9E62-5240-C638-D173899A2C89}"/>
              </a:ext>
            </a:extLst>
          </p:cNvPr>
          <p:cNvSpPr>
            <a:spLocks noGrp="1"/>
          </p:cNvSpPr>
          <p:nvPr>
            <p:ph type="sldNum" sz="quarter" idx="12"/>
          </p:nvPr>
        </p:nvSpPr>
        <p:spPr/>
        <p:txBody>
          <a:bodyPr/>
          <a:lstStyle/>
          <a:p>
            <a:fld id="{696A28D3-22CF-4FB0-80FD-EC473B325B38}" type="slidenum">
              <a:rPr lang="sv-SE" smtClean="0"/>
              <a:t>13</a:t>
            </a:fld>
            <a:endParaRPr lang="sv-SE"/>
          </a:p>
        </p:txBody>
      </p:sp>
    </p:spTree>
    <p:extLst>
      <p:ext uri="{BB962C8B-B14F-4D97-AF65-F5344CB8AC3E}">
        <p14:creationId xmlns:p14="http://schemas.microsoft.com/office/powerpoint/2010/main" val="7907356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280D7-C277-CD05-BD0E-5919C5545664}"/>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487CE9ED-61F6-DDCD-683B-5E8998BCFD98}"/>
              </a:ext>
            </a:extLst>
          </p:cNvPr>
          <p:cNvSpPr txBox="1">
            <a:spLocks noGrp="1"/>
          </p:cNvSpPr>
          <p:nvPr>
            <p:ph type="title" idx="4294967295"/>
          </p:nvPr>
        </p:nvSpPr>
        <p:spPr>
          <a:xfrm>
            <a:off x="852459" y="423135"/>
            <a:ext cx="4540025"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2.5 Positiva kommentarer</a:t>
            </a:r>
          </a:p>
        </p:txBody>
      </p:sp>
      <p:pic>
        <p:nvPicPr>
          <p:cNvPr id="4" name="Bildobjekt 3" descr="Namnvalsedel där det skrivits Heja vid partibeteckningen.">
            <a:extLst>
              <a:ext uri="{FF2B5EF4-FFF2-40B4-BE49-F238E27FC236}">
                <a16:creationId xmlns:a16="http://schemas.microsoft.com/office/drawing/2014/main" id="{B76ED064-8056-6DFB-30DE-D379A721C0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459" y="1306921"/>
            <a:ext cx="3660406" cy="4935037"/>
          </a:xfrm>
          <a:prstGeom prst="rect">
            <a:avLst/>
          </a:prstGeom>
        </p:spPr>
      </p:pic>
      <p:sp>
        <p:nvSpPr>
          <p:cNvPr id="5" name="textruta 4" descr="Namnvalsedel där det skrivits &quot;Heja&quot; uppe vid partibeteckningen.">
            <a:extLst>
              <a:ext uri="{FF2B5EF4-FFF2-40B4-BE49-F238E27FC236}">
                <a16:creationId xmlns:a16="http://schemas.microsoft.com/office/drawing/2014/main" id="{8B33A035-9772-02C9-E041-685D398B5BAC}"/>
              </a:ext>
            </a:extLst>
          </p:cNvPr>
          <p:cNvSpPr txBox="1"/>
          <p:nvPr/>
        </p:nvSpPr>
        <p:spPr>
          <a:xfrm>
            <a:off x="5494421" y="1393915"/>
            <a:ext cx="6097604" cy="2462213"/>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En giltig röst</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Bortse från kommentaren.</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Finns det en personröst blir det en giltig personröst.</a:t>
            </a:r>
          </a:p>
          <a:p>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Hantera rösten som om kommentaren inte finns.</a:t>
            </a:r>
          </a:p>
          <a:p>
            <a:endParaRPr lang="sv-SE" b="1" i="0" dirty="0">
              <a:solidFill>
                <a:srgbClr val="333333"/>
              </a:solidFill>
              <a:effectLst/>
              <a:latin typeface="open sans regular"/>
            </a:endParaRPr>
          </a:p>
          <a:p>
            <a:endParaRPr lang="sv-SE" b="1" i="0" dirty="0">
              <a:solidFill>
                <a:srgbClr val="333333"/>
              </a:solidFill>
              <a:effectLst/>
              <a:latin typeface="open sans regular"/>
            </a:endParaRPr>
          </a:p>
        </p:txBody>
      </p:sp>
      <p:sp>
        <p:nvSpPr>
          <p:cNvPr id="2" name="Platshållare för bildnummer 1">
            <a:extLst>
              <a:ext uri="{FF2B5EF4-FFF2-40B4-BE49-F238E27FC236}">
                <a16:creationId xmlns:a16="http://schemas.microsoft.com/office/drawing/2014/main" id="{E1C6DCF9-AB38-1B56-6B7D-EDF5E2065115}"/>
              </a:ext>
            </a:extLst>
          </p:cNvPr>
          <p:cNvSpPr>
            <a:spLocks noGrp="1"/>
          </p:cNvSpPr>
          <p:nvPr>
            <p:ph type="sldNum" sz="quarter" idx="12"/>
          </p:nvPr>
        </p:nvSpPr>
        <p:spPr/>
        <p:txBody>
          <a:bodyPr/>
          <a:lstStyle/>
          <a:p>
            <a:fld id="{696A28D3-22CF-4FB0-80FD-EC473B325B38}" type="slidenum">
              <a:rPr lang="sv-SE" smtClean="0"/>
              <a:t>14</a:t>
            </a:fld>
            <a:endParaRPr lang="sv-SE"/>
          </a:p>
        </p:txBody>
      </p:sp>
    </p:spTree>
    <p:extLst>
      <p:ext uri="{BB962C8B-B14F-4D97-AF65-F5344CB8AC3E}">
        <p14:creationId xmlns:p14="http://schemas.microsoft.com/office/powerpoint/2010/main" val="572986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C0F9B-A1B9-BB17-6E5E-E4E1A1D59621}"/>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A23301E8-FA56-EBCB-E7E7-FCC2AA7094CB}"/>
              </a:ext>
            </a:extLst>
          </p:cNvPr>
          <p:cNvSpPr txBox="1">
            <a:spLocks noGrp="1"/>
          </p:cNvSpPr>
          <p:nvPr>
            <p:ph type="title" idx="4294967295"/>
          </p:nvPr>
        </p:nvSpPr>
        <p:spPr>
          <a:xfrm>
            <a:off x="852459" y="423135"/>
            <a:ext cx="4661854"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2.6 Negativa kommentarer</a:t>
            </a:r>
          </a:p>
        </p:txBody>
      </p:sp>
      <p:pic>
        <p:nvPicPr>
          <p:cNvPr id="10" name="Bildobjekt 9" descr="Namnvalsedel där någon skrivit &quot;Bort med de usla bardvalarnas politik&quot; på.">
            <a:extLst>
              <a:ext uri="{FF2B5EF4-FFF2-40B4-BE49-F238E27FC236}">
                <a16:creationId xmlns:a16="http://schemas.microsoft.com/office/drawing/2014/main" id="{3DD37E92-3578-65AC-387A-B519322115F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459" y="1344439"/>
            <a:ext cx="3765702" cy="4935037"/>
          </a:xfrm>
          <a:prstGeom prst="rect">
            <a:avLst/>
          </a:prstGeom>
        </p:spPr>
      </p:pic>
      <p:sp>
        <p:nvSpPr>
          <p:cNvPr id="5" name="textruta 4">
            <a:extLst>
              <a:ext uri="{FF2B5EF4-FFF2-40B4-BE49-F238E27FC236}">
                <a16:creationId xmlns:a16="http://schemas.microsoft.com/office/drawing/2014/main" id="{5D949401-F72E-C5BD-5C9D-96FF27FDC99C}"/>
              </a:ext>
            </a:extLst>
          </p:cNvPr>
          <p:cNvSpPr txBox="1"/>
          <p:nvPr/>
        </p:nvSpPr>
        <p:spPr>
          <a:xfrm>
            <a:off x="5405272" y="1257413"/>
            <a:ext cx="6097604" cy="2554545"/>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En ogiltig röst</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Om väljaren skrivit en negativ kommentar om ett parti och det framgår att väljaren inte tänkt rösta på partiet ska du bedöma valsedeln som att </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partinamn </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saknas</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 </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H</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antera rösten som ”Ogiltiga röster – blanka”</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Stryk listnumret och skriv ”BLANK”.</a:t>
            </a:r>
          </a:p>
          <a:p>
            <a:pPr marL="285750" indent="-285750">
              <a:buFont typeface="Arial" panose="020B0604020202020204" pitchFamily="34" charset="0"/>
              <a:buChar char="•"/>
            </a:pPr>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Bildobjekt 11" descr="Nedre delen av valsedel. Hela numret har strukits och det har skrivits BLANK på.">
            <a:extLst>
              <a:ext uri="{FF2B5EF4-FFF2-40B4-BE49-F238E27FC236}">
                <a16:creationId xmlns:a16="http://schemas.microsoft.com/office/drawing/2014/main" id="{D024B15A-E383-1DFB-8A86-4E15C78840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43638" y="4853819"/>
            <a:ext cx="3660406" cy="1493535"/>
          </a:xfrm>
          <a:prstGeom prst="rect">
            <a:avLst/>
          </a:prstGeom>
        </p:spPr>
      </p:pic>
      <p:sp>
        <p:nvSpPr>
          <p:cNvPr id="2" name="Platshållare för bildnummer 1">
            <a:extLst>
              <a:ext uri="{FF2B5EF4-FFF2-40B4-BE49-F238E27FC236}">
                <a16:creationId xmlns:a16="http://schemas.microsoft.com/office/drawing/2014/main" id="{1B403BD1-C348-1055-C39E-8C5FCE866199}"/>
              </a:ext>
            </a:extLst>
          </p:cNvPr>
          <p:cNvSpPr>
            <a:spLocks noGrp="1"/>
          </p:cNvSpPr>
          <p:nvPr>
            <p:ph type="sldNum" sz="quarter" idx="12"/>
          </p:nvPr>
        </p:nvSpPr>
        <p:spPr/>
        <p:txBody>
          <a:bodyPr/>
          <a:lstStyle/>
          <a:p>
            <a:fld id="{696A28D3-22CF-4FB0-80FD-EC473B325B38}" type="slidenum">
              <a:rPr lang="sv-SE" smtClean="0"/>
              <a:t>15</a:t>
            </a:fld>
            <a:endParaRPr lang="sv-SE"/>
          </a:p>
        </p:txBody>
      </p:sp>
    </p:spTree>
    <p:extLst>
      <p:ext uri="{BB962C8B-B14F-4D97-AF65-F5344CB8AC3E}">
        <p14:creationId xmlns:p14="http://schemas.microsoft.com/office/powerpoint/2010/main" val="3537395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3E8B37-F672-4E83-2CEC-E0CDCA5D40CF}"/>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F75CD9F4-CFB7-CC8C-0A1F-52518E1D4C9B}"/>
              </a:ext>
            </a:extLst>
          </p:cNvPr>
          <p:cNvSpPr txBox="1">
            <a:spLocks noGrp="1"/>
          </p:cNvSpPr>
          <p:nvPr>
            <p:ph type="title" idx="4294967295"/>
          </p:nvPr>
        </p:nvSpPr>
        <p:spPr>
          <a:xfrm>
            <a:off x="852459" y="423135"/>
            <a:ext cx="6838154"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3. Valsedel med flera partibeteckningar</a:t>
            </a:r>
          </a:p>
        </p:txBody>
      </p:sp>
      <p:pic>
        <p:nvPicPr>
          <p:cNvPr id="7" name="Bildobjekt 6" descr="Namnvalsedel med partibeteckning Tumlarpartiet. Längre ned efter listan har det skrivits &quot;Samlingspartiet Bardvalarna&quot; på.">
            <a:extLst>
              <a:ext uri="{FF2B5EF4-FFF2-40B4-BE49-F238E27FC236}">
                <a16:creationId xmlns:a16="http://schemas.microsoft.com/office/drawing/2014/main" id="{7EB95F63-45BB-998E-4634-6F0F059876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459" y="1245445"/>
            <a:ext cx="3693658" cy="5023707"/>
          </a:xfrm>
          <a:prstGeom prst="rect">
            <a:avLst/>
          </a:prstGeom>
        </p:spPr>
      </p:pic>
      <p:sp>
        <p:nvSpPr>
          <p:cNvPr id="5" name="textruta 4">
            <a:extLst>
              <a:ext uri="{FF2B5EF4-FFF2-40B4-BE49-F238E27FC236}">
                <a16:creationId xmlns:a16="http://schemas.microsoft.com/office/drawing/2014/main" id="{F70DE4BE-055B-4DB0-BB42-82AA564AEFDB}"/>
              </a:ext>
            </a:extLst>
          </p:cNvPr>
          <p:cNvSpPr txBox="1"/>
          <p:nvPr/>
        </p:nvSpPr>
        <p:spPr>
          <a:xfrm>
            <a:off x="5389456" y="1330199"/>
            <a:ext cx="6097604" cy="2554545"/>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En ogiltig röst</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Om valsedeln innehåller flera partibeteckningar går det inte att avgöra vilket parti väljaren vill rösta på. Detta gäller även om något av partierna inte har anmält deltagande i valet.</a:t>
            </a:r>
          </a:p>
          <a:p>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Hantera rösten som ”Ogiltiga röster – övriga”.</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Stryk listnumret och skriv ”OG”.</a:t>
            </a:r>
          </a:p>
        </p:txBody>
      </p:sp>
      <p:pic>
        <p:nvPicPr>
          <p:cNvPr id="12" name="Bildobjekt 11" descr="Nedre delen av valsedeln. Hela numret har struktis och det har skrivits OG.">
            <a:extLst>
              <a:ext uri="{FF2B5EF4-FFF2-40B4-BE49-F238E27FC236}">
                <a16:creationId xmlns:a16="http://schemas.microsoft.com/office/drawing/2014/main" id="{5C7EE703-0140-49F7-BB84-B50EF822C4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2837" y="4874367"/>
            <a:ext cx="3660406" cy="1504618"/>
          </a:xfrm>
          <a:prstGeom prst="rect">
            <a:avLst/>
          </a:prstGeom>
        </p:spPr>
      </p:pic>
      <p:sp>
        <p:nvSpPr>
          <p:cNvPr id="3" name="Platshållare för bildnummer 2">
            <a:extLst>
              <a:ext uri="{FF2B5EF4-FFF2-40B4-BE49-F238E27FC236}">
                <a16:creationId xmlns:a16="http://schemas.microsoft.com/office/drawing/2014/main" id="{63207850-23F9-F70B-4439-8088EEB91771}"/>
              </a:ext>
            </a:extLst>
          </p:cNvPr>
          <p:cNvSpPr>
            <a:spLocks noGrp="1"/>
          </p:cNvSpPr>
          <p:nvPr>
            <p:ph type="sldNum" sz="quarter" idx="12"/>
          </p:nvPr>
        </p:nvSpPr>
        <p:spPr/>
        <p:txBody>
          <a:bodyPr/>
          <a:lstStyle/>
          <a:p>
            <a:fld id="{696A28D3-22CF-4FB0-80FD-EC473B325B38}" type="slidenum">
              <a:rPr lang="sv-SE" smtClean="0"/>
              <a:t>16</a:t>
            </a:fld>
            <a:endParaRPr lang="sv-SE"/>
          </a:p>
        </p:txBody>
      </p:sp>
    </p:spTree>
    <p:extLst>
      <p:ext uri="{BB962C8B-B14F-4D97-AF65-F5344CB8AC3E}">
        <p14:creationId xmlns:p14="http://schemas.microsoft.com/office/powerpoint/2010/main" val="2574881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4A931-7F25-656A-BF64-00BFEC7A6C63}"/>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81A2B0B3-F6F9-8C88-0C4D-65E1EA691702}"/>
              </a:ext>
            </a:extLst>
          </p:cNvPr>
          <p:cNvSpPr txBox="1">
            <a:spLocks noGrp="1"/>
          </p:cNvSpPr>
          <p:nvPr>
            <p:ph type="title" idx="4294967295"/>
          </p:nvPr>
        </p:nvSpPr>
        <p:spPr>
          <a:xfrm>
            <a:off x="852459" y="423135"/>
            <a:ext cx="9396547"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4. Valsedel endast personröst – ingen partibeteckning</a:t>
            </a:r>
          </a:p>
        </p:txBody>
      </p:sp>
      <p:pic>
        <p:nvPicPr>
          <p:cNvPr id="10" name="Bildobjekt 9" descr="Blank valsedel där något skrivit &quot;Anna Stormvind&quot; på.">
            <a:extLst>
              <a:ext uri="{FF2B5EF4-FFF2-40B4-BE49-F238E27FC236}">
                <a16:creationId xmlns:a16="http://schemas.microsoft.com/office/drawing/2014/main" id="{3725C5FE-E224-284A-32C7-4005AA6633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459" y="1192356"/>
            <a:ext cx="3602217" cy="5023707"/>
          </a:xfrm>
          <a:prstGeom prst="rect">
            <a:avLst/>
          </a:prstGeom>
        </p:spPr>
      </p:pic>
      <p:sp>
        <p:nvSpPr>
          <p:cNvPr id="5" name="textruta 4">
            <a:extLst>
              <a:ext uri="{FF2B5EF4-FFF2-40B4-BE49-F238E27FC236}">
                <a16:creationId xmlns:a16="http://schemas.microsoft.com/office/drawing/2014/main" id="{707784D7-C228-DFDF-2776-2B8C264A538D}"/>
              </a:ext>
            </a:extLst>
          </p:cNvPr>
          <p:cNvSpPr txBox="1"/>
          <p:nvPr/>
        </p:nvSpPr>
        <p:spPr>
          <a:xfrm>
            <a:off x="5241937" y="1222137"/>
            <a:ext cx="6097604" cy="2585323"/>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En ogiltig röst</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Om väljaren bara angett en kandidat och inte skrivit någon partibeteckning är rösten ogiltig.</a:t>
            </a:r>
          </a:p>
          <a:p>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Hantera rösten som ”Ogiltiga röster – blanka”.</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Stryk listnumret på valsedeln och skriv ”BLANK”.</a:t>
            </a:r>
          </a:p>
          <a:p>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endParaRPr lang="sv-SE" b="1" i="0" dirty="0">
              <a:solidFill>
                <a:srgbClr val="333333"/>
              </a:solidFill>
              <a:effectLst/>
              <a:latin typeface="open sans regular"/>
            </a:endParaRPr>
          </a:p>
        </p:txBody>
      </p:sp>
      <p:pic>
        <p:nvPicPr>
          <p:cNvPr id="12" name="Bildobjekt 11" descr="Nedre delen av valsedeln, numret har strukits över och BLANK har skrivits dit.">
            <a:extLst>
              <a:ext uri="{FF2B5EF4-FFF2-40B4-BE49-F238E27FC236}">
                <a16:creationId xmlns:a16="http://schemas.microsoft.com/office/drawing/2014/main" id="{A000421F-7109-59FC-313E-0EDFBD3F48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6011" y="5002704"/>
            <a:ext cx="3602217" cy="1266318"/>
          </a:xfrm>
          <a:prstGeom prst="rect">
            <a:avLst/>
          </a:prstGeom>
        </p:spPr>
      </p:pic>
      <p:sp>
        <p:nvSpPr>
          <p:cNvPr id="2" name="Platshållare för bildnummer 1">
            <a:extLst>
              <a:ext uri="{FF2B5EF4-FFF2-40B4-BE49-F238E27FC236}">
                <a16:creationId xmlns:a16="http://schemas.microsoft.com/office/drawing/2014/main" id="{2DB772D7-F996-7DED-83DB-5D361942E0C2}"/>
              </a:ext>
            </a:extLst>
          </p:cNvPr>
          <p:cNvSpPr>
            <a:spLocks noGrp="1"/>
          </p:cNvSpPr>
          <p:nvPr>
            <p:ph type="sldNum" sz="quarter" idx="12"/>
          </p:nvPr>
        </p:nvSpPr>
        <p:spPr/>
        <p:txBody>
          <a:bodyPr/>
          <a:lstStyle/>
          <a:p>
            <a:fld id="{696A28D3-22CF-4FB0-80FD-EC473B325B38}" type="slidenum">
              <a:rPr lang="sv-SE" smtClean="0"/>
              <a:t>17</a:t>
            </a:fld>
            <a:endParaRPr lang="sv-SE"/>
          </a:p>
        </p:txBody>
      </p:sp>
    </p:spTree>
    <p:extLst>
      <p:ext uri="{BB962C8B-B14F-4D97-AF65-F5344CB8AC3E}">
        <p14:creationId xmlns:p14="http://schemas.microsoft.com/office/powerpoint/2010/main" val="42901212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AEE55-3D1D-C713-E98A-7F41FEE9968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F10A5F5-D11A-04C8-EE4B-693DDA54A637}"/>
              </a:ext>
            </a:extLst>
          </p:cNvPr>
          <p:cNvSpPr txBox="1">
            <a:spLocks noGrp="1"/>
          </p:cNvSpPr>
          <p:nvPr>
            <p:ph type="title" idx="4294967295"/>
          </p:nvPr>
        </p:nvSpPr>
        <p:spPr>
          <a:xfrm>
            <a:off x="852459" y="423135"/>
            <a:ext cx="3762568"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5. Fel typ av valsedel</a:t>
            </a:r>
          </a:p>
        </p:txBody>
      </p:sp>
      <p:pic>
        <p:nvPicPr>
          <p:cNvPr id="7" name="Bildobjekt 6" descr="Namnvalsedel men till fel val. Inringat högst upp är &quot;Val till europaparlamentet&quot;.">
            <a:extLst>
              <a:ext uri="{FF2B5EF4-FFF2-40B4-BE49-F238E27FC236}">
                <a16:creationId xmlns:a16="http://schemas.microsoft.com/office/drawing/2014/main" id="{8765EFF2-6635-128C-48F7-4F3D84FDFD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4846" y="1237097"/>
            <a:ext cx="3580049" cy="4995998"/>
          </a:xfrm>
          <a:prstGeom prst="rect">
            <a:avLst/>
          </a:prstGeom>
        </p:spPr>
      </p:pic>
      <p:sp>
        <p:nvSpPr>
          <p:cNvPr id="5" name="textruta 4">
            <a:extLst>
              <a:ext uri="{FF2B5EF4-FFF2-40B4-BE49-F238E27FC236}">
                <a16:creationId xmlns:a16="http://schemas.microsoft.com/office/drawing/2014/main" id="{F602E98E-ADBB-3945-D5E8-72BDA68DCDCF}"/>
              </a:ext>
            </a:extLst>
          </p:cNvPr>
          <p:cNvSpPr txBox="1"/>
          <p:nvPr/>
        </p:nvSpPr>
        <p:spPr>
          <a:xfrm>
            <a:off x="5273040" y="1349828"/>
            <a:ext cx="6370320" cy="4770537"/>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Du kan få in valsedlar som egentligen hör till ett annat val, till exempel:</a:t>
            </a:r>
          </a:p>
          <a:p>
            <a:pPr lvl="1"/>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 valsedel för en annan </a:t>
            </a:r>
            <a:r>
              <a:rPr lang="sv-SE" sz="1600" dirty="0" err="1">
                <a:solidFill>
                  <a:srgbClr val="333333"/>
                </a:solidFill>
                <a:latin typeface="Open Sans" panose="020B0606030504020204" pitchFamily="34" charset="0"/>
                <a:ea typeface="Open Sans" panose="020B0606030504020204" pitchFamily="34" charset="0"/>
                <a:cs typeface="Open Sans" panose="020B0606030504020204" pitchFamily="34" charset="0"/>
              </a:rPr>
              <a:t>valtyp</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 </a:t>
            </a:r>
          </a:p>
          <a:p>
            <a:pPr lvl="1"/>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 valsedel från ett tidigare val</a:t>
            </a:r>
          </a:p>
          <a:p>
            <a:pPr lvl="1"/>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 </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valsedel med rätt valtillfälle men fel valkrets</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Det kan också vara en hemmagjord valsedel.</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Du ser att valsedeln är ”fel” om den saknas i listtypsförteckningen.</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Om det finns en partibeteckning ska du </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kontrollera</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 om partiet har anmält deltagand</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e i valet.</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sv-SE"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Är partiet inte anmält är det en </a:t>
            </a:r>
            <a:r>
              <a:rPr lang="sv-SE" sz="1600" b="1" dirty="0">
                <a:solidFill>
                  <a:prstClr val="black"/>
                </a:solidFill>
                <a:latin typeface="Open Sans" panose="020B0606030504020204" pitchFamily="34" charset="0"/>
                <a:ea typeface="Open Sans" panose="020B0606030504020204" pitchFamily="34" charset="0"/>
                <a:cs typeface="Open Sans" panose="020B0606030504020204" pitchFamily="34" charset="0"/>
              </a:rPr>
              <a:t>ogiltig </a:t>
            </a:r>
            <a:r>
              <a:rPr lang="sv-SE"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röst. </a:t>
            </a:r>
          </a:p>
          <a:p>
            <a:pPr marL="285750" indent="-285750">
              <a:buFont typeface="Arial" panose="020B0604020202020204" pitchFamily="34" charset="0"/>
              <a:buChar char="•"/>
            </a:pPr>
            <a:r>
              <a:rPr lang="sv-SE"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Är partiet anmält är det en </a:t>
            </a:r>
            <a:r>
              <a:rPr lang="sv-SE" sz="1600" b="1" dirty="0">
                <a:solidFill>
                  <a:prstClr val="black"/>
                </a:solidFill>
                <a:latin typeface="Open Sans" panose="020B0606030504020204" pitchFamily="34" charset="0"/>
                <a:ea typeface="Open Sans" panose="020B0606030504020204" pitchFamily="34" charset="0"/>
                <a:cs typeface="Open Sans" panose="020B0606030504020204" pitchFamily="34" charset="0"/>
              </a:rPr>
              <a:t>giltig röst på partiet</a:t>
            </a:r>
            <a:r>
              <a:rPr lang="sv-SE"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defRPr/>
            </a:pPr>
            <a:r>
              <a:rPr lang="sv-SE"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Är rösten ogiltig - Stryk listnumret och skriv ”OG”.</a:t>
            </a:r>
          </a:p>
          <a:p>
            <a:pPr marL="285750" lvl="0" indent="-285750">
              <a:buFont typeface="Arial" panose="020B0604020202020204" pitchFamily="34" charset="0"/>
              <a:buChar char="•"/>
              <a:defRPr/>
            </a:pPr>
            <a:r>
              <a:rPr lang="sv-SE"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Hur du ska hantera en giltig röst beror på om väljaren har lämnat en personröst och om partiet har låst lista. Se nästa sida.</a:t>
            </a:r>
          </a:p>
        </p:txBody>
      </p:sp>
      <p:sp>
        <p:nvSpPr>
          <p:cNvPr id="3" name="Platshållare för bildnummer 2">
            <a:extLst>
              <a:ext uri="{FF2B5EF4-FFF2-40B4-BE49-F238E27FC236}">
                <a16:creationId xmlns:a16="http://schemas.microsoft.com/office/drawing/2014/main" id="{50ABF812-AC46-9FD2-48B8-EE0957C753E5}"/>
              </a:ext>
            </a:extLst>
          </p:cNvPr>
          <p:cNvSpPr>
            <a:spLocks noGrp="1"/>
          </p:cNvSpPr>
          <p:nvPr>
            <p:ph type="sldNum" sz="quarter" idx="12"/>
          </p:nvPr>
        </p:nvSpPr>
        <p:spPr/>
        <p:txBody>
          <a:bodyPr/>
          <a:lstStyle/>
          <a:p>
            <a:fld id="{696A28D3-22CF-4FB0-80FD-EC473B325B38}" type="slidenum">
              <a:rPr lang="sv-SE" smtClean="0"/>
              <a:t>18</a:t>
            </a:fld>
            <a:endParaRPr lang="sv-SE"/>
          </a:p>
        </p:txBody>
      </p:sp>
    </p:spTree>
    <p:extLst>
      <p:ext uri="{BB962C8B-B14F-4D97-AF65-F5344CB8AC3E}">
        <p14:creationId xmlns:p14="http://schemas.microsoft.com/office/powerpoint/2010/main" val="1280919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06150-C614-12F2-F1A0-FA5488CC7484}"/>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4BF0640-2A3C-9359-7865-9A79E0674F56}"/>
              </a:ext>
            </a:extLst>
          </p:cNvPr>
          <p:cNvSpPr>
            <a:spLocks noGrp="1"/>
          </p:cNvSpPr>
          <p:nvPr>
            <p:ph type="title"/>
          </p:nvPr>
        </p:nvSpPr>
        <p:spPr/>
        <p:txBody>
          <a:bodyPr/>
          <a:lstStyle/>
          <a:p>
            <a:r>
              <a:rPr lang="sv-SE" dirty="0"/>
              <a:t>Hantering fel typ av valsedel</a:t>
            </a:r>
            <a:endParaRPr lang="sv-SE" dirty="0">
              <a:highlight>
                <a:srgbClr val="FFFF00"/>
              </a:highlight>
            </a:endParaRPr>
          </a:p>
        </p:txBody>
      </p:sp>
      <p:sp>
        <p:nvSpPr>
          <p:cNvPr id="3" name="Platshållare för innehåll 2">
            <a:extLst>
              <a:ext uri="{FF2B5EF4-FFF2-40B4-BE49-F238E27FC236}">
                <a16:creationId xmlns:a16="http://schemas.microsoft.com/office/drawing/2014/main" id="{6F68895D-D146-59AA-5423-D8C7193FD1C0}"/>
              </a:ext>
            </a:extLst>
          </p:cNvPr>
          <p:cNvSpPr>
            <a:spLocks noGrp="1"/>
          </p:cNvSpPr>
          <p:nvPr>
            <p:ph idx="1"/>
          </p:nvPr>
        </p:nvSpPr>
        <p:spPr>
          <a:xfrm>
            <a:off x="1008000" y="1381788"/>
            <a:ext cx="10879200" cy="4351338"/>
          </a:xfrm>
        </p:spPr>
        <p:txBody>
          <a:bodyPr/>
          <a:lstStyle/>
          <a:p>
            <a:pPr marL="0" marR="0" lvl="0" indent="0" algn="l" defTabSz="914400" rtl="0" eaLnBrk="1" fontAlgn="auto" latinLnBrk="0" hangingPunct="1">
              <a:lnSpc>
                <a:spcPct val="100000"/>
              </a:lnSpc>
              <a:spcBef>
                <a:spcPts val="0"/>
              </a:spcBef>
              <a:spcAft>
                <a:spcPts val="0"/>
              </a:spcAft>
              <a:buClrTx/>
              <a:buSzTx/>
              <a:buNone/>
              <a:tabLst/>
              <a:defRPr/>
            </a:pPr>
            <a:endParaRPr lang="sv-SE" sz="12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Låst lista med personröst genom kryss</a:t>
            </a:r>
            <a:endParaRPr kumimoji="0" lang="sv-SE" sz="1200" b="1" i="0" u="non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Om kandidaten finns på en lista i valkretsen ska rösten registreras på den listan, se 10.6 för hantering.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Om kandidaten finns på flera listor i valkretsen ska lotten avgöra vilken lista rösten ska registreras på, </a:t>
            </a:r>
            <a:r>
              <a:rPr kumimoji="0" lang="sv-SE" sz="1200" b="0"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se 10.3 för </a:t>
            </a: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hantering. </a:t>
            </a:r>
          </a:p>
          <a:p>
            <a:pPr marL="0" marR="0" lvl="0" indent="0" algn="l" defTabSz="914400" rtl="0" eaLnBrk="1" fontAlgn="auto" latinLnBrk="0" hangingPunct="1">
              <a:lnSpc>
                <a:spcPct val="100000"/>
              </a:lnSpc>
              <a:spcBef>
                <a:spcPts val="0"/>
              </a:spcBef>
              <a:spcAft>
                <a:spcPts val="0"/>
              </a:spcAft>
              <a:buClrTx/>
              <a:buSzTx/>
              <a:buNone/>
              <a:tabLst/>
              <a:defRPr/>
            </a:pP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Om kandidaten inte finns på någon av partiets listor i valkretsen ska rösten hanteras som en partivalsedel. Stryk listnumret och skriv 90 000.</a:t>
            </a:r>
          </a:p>
          <a:p>
            <a:pPr marL="0" marR="0" lvl="0" indent="0" algn="l" defTabSz="914400" rtl="0" eaLnBrk="1" fontAlgn="auto" latinLnBrk="0" hangingPunct="1">
              <a:lnSpc>
                <a:spcPct val="100000"/>
              </a:lnSpc>
              <a:spcBef>
                <a:spcPts val="0"/>
              </a:spcBef>
              <a:spcAft>
                <a:spcPts val="0"/>
              </a:spcAft>
              <a:buClrTx/>
              <a:buSzTx/>
              <a:buNone/>
              <a:tabLst/>
              <a:defRPr/>
            </a:pPr>
            <a:endParaRPr lang="sv-SE" sz="1200" dirty="0">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None/>
              <a:tabLst/>
              <a:defRPr/>
            </a:pPr>
            <a:r>
              <a:rPr kumimoji="0" lang="sv-SE" sz="1200" b="1" i="0" u="none" strike="noStrike" kern="1200" cap="none"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Låst lista med personröst genom tillskrivet namn</a:t>
            </a:r>
          </a:p>
          <a:p>
            <a:pPr marL="0" marR="0" lvl="0" indent="0" algn="l" defTabSz="914400" rtl="0" eaLnBrk="1" fontAlgn="auto" latinLnBrk="0" hangingPunct="1">
              <a:lnSpc>
                <a:spcPct val="100000"/>
              </a:lnSpc>
              <a:spcBef>
                <a:spcPts val="0"/>
              </a:spcBef>
              <a:spcAft>
                <a:spcPts val="0"/>
              </a:spcAft>
              <a:buClrTx/>
              <a:buSzTx/>
              <a:buNone/>
              <a:tabLst/>
              <a:defRPr/>
            </a:pPr>
            <a:r>
              <a:rPr lang="sv-SE" sz="1200" dirty="0">
                <a:latin typeface="Open Sans" panose="020B0606030504020204" pitchFamily="34" charset="0"/>
                <a:ea typeface="Open Sans" panose="020B0606030504020204" pitchFamily="34" charset="0"/>
                <a:cs typeface="Open Sans" panose="020B0606030504020204" pitchFamily="34" charset="0"/>
              </a:rPr>
              <a:t>- Om ett namn har skrivits till på en namnvalsedel ska du bortse från det tillskrivna namnet, se 10.5 för hantering.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Låst lista utan personröst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Hantera rösten som en partivalsedel. Stryk listnumret och skriv ”90 000”.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Olåst lista – partiet beräknas ta mandat </a:t>
            </a: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Kontrollera vilka kandidater på listan plus eventuella tillskrivna namn som har lämnat samtycke. Kontrollera med valledningen om den exakta listan redan finns.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Om listan inte finns: Då måste det skapas en ny lista.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Om/när listan finns: Bokför rösten på det listnumret, stryk listnumret på valsedeln och skriv dit det nya listnumret.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 Om en kandidat har kryssats ska den tilldelas en personröst.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 Om namn har skrivits till ska den först tillskrivna kandidaten tilldelas en personröst.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lang="sv-SE"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Har väljaren lämnat fler än en personröst ska du bortse från alla kandidatnamnen och hantera rösten som en partivalsedel.</a:t>
            </a:r>
          </a:p>
          <a:p>
            <a:pPr marL="0" lvl="0" indent="0">
              <a:spcBef>
                <a:spcPts val="0"/>
              </a:spcBef>
              <a:buClrTx/>
              <a:buNone/>
              <a:defRPr/>
            </a:pPr>
            <a:endParaRPr kumimoji="0" lang="sv-SE"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Olåst lista – partiet beräknas inte ta mandat</a:t>
            </a:r>
          </a:p>
          <a:p>
            <a:pPr marL="0" indent="0">
              <a:spcBef>
                <a:spcPts val="0"/>
              </a:spcBef>
              <a:buClrTx/>
              <a:buNone/>
              <a:defRPr/>
            </a:pPr>
            <a:r>
              <a:rPr lang="sv-SE"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Om det finns en personröst: kontrollera om kandidaten har lämnat samtycke. </a:t>
            </a:r>
          </a:p>
          <a:p>
            <a:pPr marL="0" indent="0">
              <a:spcBef>
                <a:spcPts val="0"/>
              </a:spcBef>
              <a:buClrTx/>
              <a:buNone/>
              <a:defRPr/>
            </a:pPr>
            <a:r>
              <a:rPr lang="sv-SE"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Om kandidaten har samtyckt: Bokför personrösten på de tomma raderna längst ner i partiets personröstförteckning. Bokför på de tomma raderna även om kandidaten redan finns bland de tryckta namnen. Om det inte finns någon personröstförteckning för partiet eller om alla tomma rader är upptagna av andra kandidatnamn, bokför personrösten på Bilaga personröstförteckning.</a:t>
            </a:r>
          </a:p>
          <a:p>
            <a:pPr marL="0" indent="0">
              <a:spcBef>
                <a:spcPts val="0"/>
              </a:spcBef>
              <a:buClrTx/>
              <a:buNone/>
              <a:defRPr/>
            </a:pPr>
            <a:r>
              <a:rPr lang="sv-SE" sz="1200" dirty="0">
                <a:solidFill>
                  <a:prstClr val="black"/>
                </a:solidFill>
                <a:latin typeface="Open Sans" panose="020B0606030504020204" pitchFamily="34" charset="0"/>
                <a:ea typeface="Open Sans" panose="020B0606030504020204" pitchFamily="34" charset="0"/>
                <a:cs typeface="Open Sans" panose="020B0606030504020204" pitchFamily="34" charset="0"/>
              </a:rPr>
              <a:t>Om kandidaten inte har lämnat samtycke eller ingen personröst har lämnats: hantera rösten som en partivalsedel.</a:t>
            </a:r>
          </a:p>
          <a:p>
            <a:endParaRPr lang="sv-SE" dirty="0"/>
          </a:p>
        </p:txBody>
      </p:sp>
      <p:sp>
        <p:nvSpPr>
          <p:cNvPr id="4" name="Platshållare för bildnummer 3">
            <a:extLst>
              <a:ext uri="{FF2B5EF4-FFF2-40B4-BE49-F238E27FC236}">
                <a16:creationId xmlns:a16="http://schemas.microsoft.com/office/drawing/2014/main" id="{CE94F902-5ED2-2CAA-9048-1AE90714AFA8}"/>
              </a:ext>
            </a:extLst>
          </p:cNvPr>
          <p:cNvSpPr>
            <a:spLocks noGrp="1"/>
          </p:cNvSpPr>
          <p:nvPr>
            <p:ph type="sldNum" sz="quarter" idx="12"/>
          </p:nvPr>
        </p:nvSpPr>
        <p:spPr/>
        <p:txBody>
          <a:bodyPr/>
          <a:lstStyle/>
          <a:p>
            <a:fld id="{696A28D3-22CF-4FB0-80FD-EC473B325B38}" type="slidenum">
              <a:rPr lang="sv-SE" smtClean="0"/>
              <a:t>19</a:t>
            </a:fld>
            <a:endParaRPr lang="sv-SE"/>
          </a:p>
        </p:txBody>
      </p:sp>
    </p:spTree>
    <p:extLst>
      <p:ext uri="{BB962C8B-B14F-4D97-AF65-F5344CB8AC3E}">
        <p14:creationId xmlns:p14="http://schemas.microsoft.com/office/powerpoint/2010/main" val="231169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A3B51B1-F2F0-D8B6-D7AD-7BD60F63DBCC}"/>
              </a:ext>
            </a:extLst>
          </p:cNvPr>
          <p:cNvSpPr>
            <a:spLocks noGrp="1"/>
          </p:cNvSpPr>
          <p:nvPr>
            <p:ph type="title"/>
          </p:nvPr>
        </p:nvSpPr>
        <p:spPr>
          <a:xfrm>
            <a:off x="738493" y="124378"/>
            <a:ext cx="10176000" cy="720000"/>
          </a:xfrm>
        </p:spPr>
        <p:txBody>
          <a:bodyPr/>
          <a:lstStyle/>
          <a:p>
            <a:r>
              <a:rPr lang="sv-SE" dirty="0"/>
              <a:t>Innehållsförteckning</a:t>
            </a:r>
          </a:p>
        </p:txBody>
      </p:sp>
      <p:sp>
        <p:nvSpPr>
          <p:cNvPr id="5" name="textruta 4">
            <a:extLst>
              <a:ext uri="{FF2B5EF4-FFF2-40B4-BE49-F238E27FC236}">
                <a16:creationId xmlns:a16="http://schemas.microsoft.com/office/drawing/2014/main" id="{F7426266-4148-8186-F5EA-F24DB10A59BE}"/>
              </a:ext>
            </a:extLst>
          </p:cNvPr>
          <p:cNvSpPr txBox="1"/>
          <p:nvPr/>
        </p:nvSpPr>
        <p:spPr>
          <a:xfrm>
            <a:off x="651310" y="971705"/>
            <a:ext cx="11373050" cy="9879628"/>
          </a:xfrm>
          <a:prstGeom prst="rect">
            <a:avLst/>
          </a:prstGeom>
          <a:noFill/>
        </p:spPr>
        <p:txBody>
          <a:bodyPr wrap="square">
            <a:spAutoFit/>
          </a:bodyPr>
          <a:lstStyle/>
          <a:p>
            <a:r>
              <a:rPr lang="sv-SE" sz="1300" b="1" dirty="0">
                <a:latin typeface="Open Sans" panose="020B0606030504020204" pitchFamily="34" charset="0"/>
                <a:ea typeface="Open Sans" panose="020B0606030504020204" pitchFamily="34" charset="0"/>
                <a:cs typeface="Open Sans" panose="020B0606030504020204" pitchFamily="34" charset="0"/>
              </a:rPr>
              <a:t>1. Flera valsedlar i samma kuvert</a:t>
            </a:r>
          </a:p>
          <a:p>
            <a:r>
              <a:rPr lang="sv-SE" sz="1300" dirty="0">
                <a:latin typeface="Open Sans" panose="020B0606030504020204" pitchFamily="34" charset="0"/>
                <a:ea typeface="Open Sans" panose="020B0606030504020204" pitchFamily="34" charset="0"/>
                <a:cs typeface="Open Sans" panose="020B0606030504020204" pitchFamily="34" charset="0"/>
              </a:rPr>
              <a:t>1.1 Samma partibeteckning – identiska valsedlar – ingen personröst</a:t>
            </a:r>
          </a:p>
          <a:p>
            <a:r>
              <a:rPr lang="sv-SE" sz="1300" dirty="0">
                <a:latin typeface="Open Sans" panose="020B0606030504020204" pitchFamily="34" charset="0"/>
                <a:ea typeface="Open Sans" panose="020B0606030504020204" pitchFamily="34" charset="0"/>
                <a:cs typeface="Open Sans" panose="020B0606030504020204" pitchFamily="34" charset="0"/>
              </a:rPr>
              <a:t>1.2 Samma partibeteckning – identiska valsedlar – en personröst</a:t>
            </a:r>
          </a:p>
          <a:p>
            <a:r>
              <a:rPr lang="sv-SE" sz="1300" dirty="0">
                <a:latin typeface="Open Sans" panose="020B0606030504020204" pitchFamily="34" charset="0"/>
                <a:ea typeface="Open Sans" panose="020B0606030504020204" pitchFamily="34" charset="0"/>
                <a:cs typeface="Open Sans" panose="020B0606030504020204" pitchFamily="34" charset="0"/>
              </a:rPr>
              <a:t>1.3 Samma partibeteckning – identiska valsedlar – olika personröster</a:t>
            </a:r>
          </a:p>
          <a:p>
            <a:r>
              <a:rPr lang="sv-SE" sz="1300" dirty="0">
                <a:latin typeface="Open Sans" panose="020B0606030504020204" pitchFamily="34" charset="0"/>
                <a:ea typeface="Open Sans" panose="020B0606030504020204" pitchFamily="34" charset="0"/>
                <a:cs typeface="Open Sans" panose="020B0606030504020204" pitchFamily="34" charset="0"/>
              </a:rPr>
              <a:t>1.4 Samma partibeteckning – olika namnvalsedlar</a:t>
            </a:r>
          </a:p>
          <a:p>
            <a:r>
              <a:rPr lang="sv-SE" sz="1300" dirty="0">
                <a:latin typeface="Open Sans" panose="020B0606030504020204" pitchFamily="34" charset="0"/>
                <a:ea typeface="Open Sans" panose="020B0606030504020204" pitchFamily="34" charset="0"/>
                <a:cs typeface="Open Sans" panose="020B0606030504020204" pitchFamily="34" charset="0"/>
              </a:rPr>
              <a:t>1.5 Olika partibeteckningar</a:t>
            </a:r>
          </a:p>
          <a:p>
            <a:r>
              <a:rPr lang="sv-SE" sz="1300" b="1" dirty="0">
                <a:latin typeface="Open Sans" panose="020B0606030504020204" pitchFamily="34" charset="0"/>
                <a:ea typeface="Open Sans" panose="020B0606030504020204" pitchFamily="34" charset="0"/>
                <a:cs typeface="Open Sans" panose="020B0606030504020204" pitchFamily="34" charset="0"/>
              </a:rPr>
              <a:t>2. Valsedlar med märkning eller strykning</a:t>
            </a:r>
          </a:p>
          <a:p>
            <a:r>
              <a:rPr lang="sv-SE" sz="1300" dirty="0">
                <a:latin typeface="Open Sans" panose="020B0606030504020204" pitchFamily="34" charset="0"/>
                <a:ea typeface="Open Sans" panose="020B0606030504020204" pitchFamily="34" charset="0"/>
                <a:cs typeface="Open Sans" panose="020B0606030504020204" pitchFamily="34" charset="0"/>
              </a:rPr>
              <a:t>2.1 Valsedel med märkning som identifierar väljaren</a:t>
            </a:r>
          </a:p>
          <a:p>
            <a:r>
              <a:rPr lang="sv-SE" sz="1300" dirty="0">
                <a:latin typeface="Open Sans" panose="020B0606030504020204" pitchFamily="34" charset="0"/>
                <a:ea typeface="Open Sans" panose="020B0606030504020204" pitchFamily="34" charset="0"/>
                <a:cs typeface="Open Sans" panose="020B0606030504020204" pitchFamily="34" charset="0"/>
              </a:rPr>
              <a:t>2.2 Struken partibeteckning</a:t>
            </a:r>
          </a:p>
          <a:p>
            <a:r>
              <a:rPr lang="sv-SE" sz="1300" dirty="0">
                <a:latin typeface="Open Sans" panose="020B0606030504020204" pitchFamily="34" charset="0"/>
                <a:ea typeface="Open Sans" panose="020B0606030504020204" pitchFamily="34" charset="0"/>
                <a:cs typeface="Open Sans" panose="020B0606030504020204" pitchFamily="34" charset="0"/>
              </a:rPr>
              <a:t>2.3 Strukna kandidatnamn</a:t>
            </a:r>
          </a:p>
          <a:p>
            <a:r>
              <a:rPr lang="sv-SE" sz="1300" dirty="0">
                <a:latin typeface="Open Sans" panose="020B0606030504020204" pitchFamily="34" charset="0"/>
                <a:ea typeface="Open Sans" panose="020B0606030504020204" pitchFamily="34" charset="0"/>
                <a:cs typeface="Open Sans" panose="020B0606030504020204" pitchFamily="34" charset="0"/>
              </a:rPr>
              <a:t>2.4 Struken partibeteckning med annat partinamn tillskrivet</a:t>
            </a:r>
          </a:p>
          <a:p>
            <a:r>
              <a:rPr lang="sv-SE" sz="1300" dirty="0">
                <a:latin typeface="Open Sans" panose="020B0606030504020204" pitchFamily="34" charset="0"/>
                <a:ea typeface="Open Sans" panose="020B0606030504020204" pitchFamily="34" charset="0"/>
                <a:cs typeface="Open Sans" panose="020B0606030504020204" pitchFamily="34" charset="0"/>
              </a:rPr>
              <a:t>2.5 Positiva kommentarer</a:t>
            </a:r>
          </a:p>
          <a:p>
            <a:r>
              <a:rPr lang="sv-SE" sz="1300" dirty="0">
                <a:latin typeface="Open Sans" panose="020B0606030504020204" pitchFamily="34" charset="0"/>
                <a:ea typeface="Open Sans" panose="020B0606030504020204" pitchFamily="34" charset="0"/>
                <a:cs typeface="Open Sans" panose="020B0606030504020204" pitchFamily="34" charset="0"/>
              </a:rPr>
              <a:t>2.6 Negativa kommentarer</a:t>
            </a:r>
          </a:p>
          <a:p>
            <a:r>
              <a:rPr lang="sv-SE" sz="1300" b="1" dirty="0">
                <a:latin typeface="Open Sans" panose="020B0606030504020204" pitchFamily="34" charset="0"/>
                <a:ea typeface="Open Sans" panose="020B0606030504020204" pitchFamily="34" charset="0"/>
                <a:cs typeface="Open Sans" panose="020B0606030504020204" pitchFamily="34" charset="0"/>
              </a:rPr>
              <a:t>3. Valsedel med flera partibeteckningar</a:t>
            </a:r>
          </a:p>
          <a:p>
            <a:r>
              <a:rPr lang="sv-SE" sz="1300" b="1" dirty="0">
                <a:latin typeface="Open Sans" panose="020B0606030504020204" pitchFamily="34" charset="0"/>
                <a:ea typeface="Open Sans" panose="020B0606030504020204" pitchFamily="34" charset="0"/>
                <a:cs typeface="Open Sans" panose="020B0606030504020204" pitchFamily="34" charset="0"/>
              </a:rPr>
              <a:t>4. Valsedel endast personröst – ingen partibeteckning</a:t>
            </a:r>
          </a:p>
          <a:p>
            <a:r>
              <a:rPr lang="sv-SE" sz="1300" b="1" dirty="0">
                <a:latin typeface="Open Sans" panose="020B0606030504020204" pitchFamily="34" charset="0"/>
                <a:ea typeface="Open Sans" panose="020B0606030504020204" pitchFamily="34" charset="0"/>
                <a:cs typeface="Open Sans" panose="020B0606030504020204" pitchFamily="34" charset="0"/>
              </a:rPr>
              <a:t>5. Fel typ av valsedel</a:t>
            </a:r>
          </a:p>
          <a:p>
            <a:r>
              <a:rPr lang="sv-SE" sz="1300" b="1" dirty="0">
                <a:latin typeface="Open Sans" panose="020B0606030504020204" pitchFamily="34" charset="0"/>
                <a:ea typeface="Open Sans" panose="020B0606030504020204" pitchFamily="34" charset="0"/>
                <a:cs typeface="Open Sans" panose="020B0606030504020204" pitchFamily="34" charset="0"/>
              </a:rPr>
              <a:t>6. Trasiga eller </a:t>
            </a:r>
            <a:r>
              <a:rPr lang="sv-SE" sz="1300" b="1">
                <a:latin typeface="Open Sans" panose="020B0606030504020204" pitchFamily="34" charset="0"/>
                <a:ea typeface="Open Sans" panose="020B0606030504020204" pitchFamily="34" charset="0"/>
                <a:cs typeface="Open Sans" panose="020B0606030504020204" pitchFamily="34" charset="0"/>
              </a:rPr>
              <a:t>felproducerade valsedlar</a:t>
            </a:r>
            <a:endParaRPr lang="sv-SE" sz="1300" b="1" dirty="0">
              <a:latin typeface="Open Sans" panose="020B0606030504020204" pitchFamily="34" charset="0"/>
              <a:ea typeface="Open Sans" panose="020B0606030504020204" pitchFamily="34" charset="0"/>
              <a:cs typeface="Open Sans" panose="020B0606030504020204" pitchFamily="34" charset="0"/>
            </a:endParaRPr>
          </a:p>
          <a:p>
            <a:r>
              <a:rPr lang="sv-SE" sz="1300" b="1" dirty="0">
                <a:latin typeface="Open Sans" panose="020B0606030504020204" pitchFamily="34" charset="0"/>
                <a:ea typeface="Open Sans" panose="020B0606030504020204" pitchFamily="34" charset="0"/>
                <a:cs typeface="Open Sans" panose="020B0606030504020204" pitchFamily="34" charset="0"/>
              </a:rPr>
              <a:t>7. Valsedel med punktskrift på</a:t>
            </a:r>
          </a:p>
          <a:p>
            <a:r>
              <a:rPr lang="sv-SE" sz="1300" b="1" dirty="0">
                <a:latin typeface="Open Sans" panose="020B0606030504020204" pitchFamily="34" charset="0"/>
                <a:ea typeface="Open Sans" panose="020B0606030504020204" pitchFamily="34" charset="0"/>
                <a:cs typeface="Open Sans" panose="020B0606030504020204" pitchFamily="34" charset="0"/>
              </a:rPr>
              <a:t>8. Valsedel med förkortning eller felstavning</a:t>
            </a:r>
          </a:p>
          <a:p>
            <a:r>
              <a:rPr lang="sv-SE" sz="1300" b="1" dirty="0">
                <a:latin typeface="Open Sans" panose="020B0606030504020204" pitchFamily="34" charset="0"/>
                <a:ea typeface="Open Sans" panose="020B0606030504020204" pitchFamily="34" charset="0"/>
                <a:cs typeface="Open Sans" panose="020B0606030504020204" pitchFamily="34" charset="0"/>
              </a:rPr>
              <a:t>9. Personröster – markering i ruta</a:t>
            </a:r>
          </a:p>
          <a:p>
            <a:r>
              <a:rPr lang="sv-SE" sz="1300" dirty="0">
                <a:latin typeface="Open Sans" panose="020B0606030504020204" pitchFamily="34" charset="0"/>
                <a:ea typeface="Open Sans" panose="020B0606030504020204" pitchFamily="34" charset="0"/>
                <a:cs typeface="Open Sans" panose="020B0606030504020204" pitchFamily="34" charset="0"/>
              </a:rPr>
              <a:t>9.1 Giltiga markeringar i ruta</a:t>
            </a:r>
          </a:p>
          <a:p>
            <a:r>
              <a:rPr lang="sv-SE" sz="1300" dirty="0">
                <a:latin typeface="Open Sans" panose="020B0606030504020204" pitchFamily="34" charset="0"/>
                <a:ea typeface="Open Sans" panose="020B0606030504020204" pitchFamily="34" charset="0"/>
                <a:cs typeface="Open Sans" panose="020B0606030504020204" pitchFamily="34" charset="0"/>
              </a:rPr>
              <a:t>9.2 Ogiltiga markeringar</a:t>
            </a:r>
          </a:p>
          <a:p>
            <a:r>
              <a:rPr lang="sv-SE" sz="1300" dirty="0">
                <a:latin typeface="Open Sans" panose="020B0606030504020204" pitchFamily="34" charset="0"/>
                <a:ea typeface="Open Sans" panose="020B0606030504020204" pitchFamily="34" charset="0"/>
                <a:cs typeface="Open Sans" panose="020B0606030504020204" pitchFamily="34" charset="0"/>
              </a:rPr>
              <a:t>9.3 Ruta för personröst saknas</a:t>
            </a:r>
          </a:p>
          <a:p>
            <a:r>
              <a:rPr lang="sv-SE" sz="1300" dirty="0">
                <a:latin typeface="Open Sans" panose="020B0606030504020204" pitchFamily="34" charset="0"/>
                <a:ea typeface="Open Sans" panose="020B0606030504020204" pitchFamily="34" charset="0"/>
                <a:cs typeface="Open Sans" panose="020B0606030504020204" pitchFamily="34" charset="0"/>
              </a:rPr>
              <a:t>9.4 Markering har gjorts maskinellt</a:t>
            </a:r>
          </a:p>
          <a:p>
            <a:r>
              <a:rPr lang="sv-SE" sz="1300" dirty="0">
                <a:latin typeface="Open Sans" panose="020B0606030504020204" pitchFamily="34" charset="0"/>
                <a:ea typeface="Open Sans" panose="020B0606030504020204" pitchFamily="34" charset="0"/>
                <a:cs typeface="Open Sans" panose="020B0606030504020204" pitchFamily="34" charset="0"/>
              </a:rPr>
              <a:t>9.5 Flera eller oklara markeringar</a:t>
            </a:r>
          </a:p>
          <a:p>
            <a:endParaRPr lang="sv-SE" sz="1100" dirty="0"/>
          </a:p>
          <a:p>
            <a:endParaRPr lang="sv-SE" sz="1400" dirty="0"/>
          </a:p>
          <a:p>
            <a:endParaRPr lang="sv-SE" sz="1400" dirty="0"/>
          </a:p>
          <a:p>
            <a:endParaRPr lang="sv-SE" sz="1400" b="1" dirty="0"/>
          </a:p>
          <a:p>
            <a:endParaRPr lang="sv-SE" sz="1400" b="1" dirty="0"/>
          </a:p>
          <a:p>
            <a:endParaRPr lang="sv-SE" sz="1400" b="1" dirty="0"/>
          </a:p>
          <a:p>
            <a:endParaRPr lang="sv-SE" sz="1400" b="1" dirty="0"/>
          </a:p>
          <a:p>
            <a:endParaRPr lang="sv-SE" b="1" dirty="0"/>
          </a:p>
          <a:p>
            <a:endParaRPr lang="sv-SE" dirty="0"/>
          </a:p>
          <a:p>
            <a:endParaRPr lang="sv-SE" dirty="0"/>
          </a:p>
          <a:p>
            <a:endParaRPr lang="sv-SE" dirty="0"/>
          </a:p>
          <a:p>
            <a:endParaRPr lang="sv-SE" dirty="0"/>
          </a:p>
          <a:p>
            <a:endParaRPr lang="sv-SE" dirty="0"/>
          </a:p>
          <a:p>
            <a:endParaRPr lang="sv-SE" dirty="0"/>
          </a:p>
          <a:p>
            <a:endParaRPr lang="sv-SE" b="1" dirty="0"/>
          </a:p>
          <a:p>
            <a:endParaRPr lang="sv-SE" dirty="0"/>
          </a:p>
          <a:p>
            <a:endParaRPr lang="sv-SE" dirty="0"/>
          </a:p>
          <a:p>
            <a:endParaRPr lang="sv-SE" dirty="0"/>
          </a:p>
          <a:p>
            <a:pPr marL="342900" indent="-342900">
              <a:buAutoNum type="arabicPeriod"/>
            </a:pPr>
            <a:endParaRPr lang="sv-SE" dirty="0"/>
          </a:p>
        </p:txBody>
      </p:sp>
      <p:sp>
        <p:nvSpPr>
          <p:cNvPr id="8" name="textruta 7">
            <a:extLst>
              <a:ext uri="{FF2B5EF4-FFF2-40B4-BE49-F238E27FC236}">
                <a16:creationId xmlns:a16="http://schemas.microsoft.com/office/drawing/2014/main" id="{09266E9B-4B22-2E68-613C-EC8B6FBBE685}"/>
              </a:ext>
            </a:extLst>
          </p:cNvPr>
          <p:cNvSpPr txBox="1"/>
          <p:nvPr/>
        </p:nvSpPr>
        <p:spPr>
          <a:xfrm>
            <a:off x="6096000" y="1046508"/>
            <a:ext cx="6020602" cy="3893374"/>
          </a:xfrm>
          <a:prstGeom prst="rect">
            <a:avLst/>
          </a:prstGeom>
          <a:noFill/>
        </p:spPr>
        <p:txBody>
          <a:bodyPr wrap="square">
            <a:spAutoFit/>
          </a:bodyPr>
          <a:lstStyle/>
          <a:p>
            <a:r>
              <a:rPr lang="sv-SE" sz="1300" b="1" dirty="0">
                <a:latin typeface="Open Sans" panose="020B0606030504020204" pitchFamily="34" charset="0"/>
                <a:ea typeface="Open Sans" panose="020B0606030504020204" pitchFamily="34" charset="0"/>
                <a:cs typeface="Open Sans" panose="020B0606030504020204" pitchFamily="34" charset="0"/>
              </a:rPr>
              <a:t>10. Tillskrivna kandidatnamn för partier med </a:t>
            </a:r>
            <a:r>
              <a:rPr lang="sv-SE" sz="1300" b="1" u="sng" dirty="0">
                <a:latin typeface="Open Sans" panose="020B0606030504020204" pitchFamily="34" charset="0"/>
                <a:ea typeface="Open Sans" panose="020B0606030504020204" pitchFamily="34" charset="0"/>
                <a:cs typeface="Open Sans" panose="020B0606030504020204" pitchFamily="34" charset="0"/>
              </a:rPr>
              <a:t>låsta listor</a:t>
            </a:r>
          </a:p>
          <a:p>
            <a:r>
              <a:rPr lang="sv-SE" sz="1300" dirty="0">
                <a:latin typeface="Open Sans" panose="020B0606030504020204" pitchFamily="34" charset="0"/>
                <a:ea typeface="Open Sans" panose="020B0606030504020204" pitchFamily="34" charset="0"/>
                <a:cs typeface="Open Sans" panose="020B0606030504020204" pitchFamily="34" charset="0"/>
              </a:rPr>
              <a:t>10.1 Tillskrivet namn på valsedel utan tryckta kandidatnamn – namnet finns på låst lista</a:t>
            </a:r>
          </a:p>
          <a:p>
            <a:r>
              <a:rPr lang="sv-SE" sz="1300" dirty="0">
                <a:latin typeface="Open Sans" panose="020B0606030504020204" pitchFamily="34" charset="0"/>
                <a:ea typeface="Open Sans" panose="020B0606030504020204" pitchFamily="34" charset="0"/>
                <a:cs typeface="Open Sans" panose="020B0606030504020204" pitchFamily="34" charset="0"/>
              </a:rPr>
              <a:t>10.2 Tillskrivet namn på valsedel utan tryckta kandidatnamn – namnet finns inte på låst lista</a:t>
            </a:r>
          </a:p>
          <a:p>
            <a:r>
              <a:rPr lang="sv-SE" sz="1300" dirty="0">
                <a:latin typeface="Open Sans" panose="020B0606030504020204" pitchFamily="34" charset="0"/>
                <a:ea typeface="Open Sans" panose="020B0606030504020204" pitchFamily="34" charset="0"/>
                <a:cs typeface="Open Sans" panose="020B0606030504020204" pitchFamily="34" charset="0"/>
              </a:rPr>
              <a:t>10.3 Tillskrivet namn på valsedel utan tryckta kandidatnamn – namnet finns på flera låsta listor</a:t>
            </a:r>
          </a:p>
          <a:p>
            <a:r>
              <a:rPr lang="sv-SE" sz="1300" dirty="0">
                <a:latin typeface="Open Sans" panose="020B0606030504020204" pitchFamily="34" charset="0"/>
                <a:ea typeface="Open Sans" panose="020B0606030504020204" pitchFamily="34" charset="0"/>
                <a:cs typeface="Open Sans" panose="020B0606030504020204" pitchFamily="34" charset="0"/>
              </a:rPr>
              <a:t>10.4 Flera tillskrivna namn på valsedel utan tryckta kandidatnamn - låst lista</a:t>
            </a:r>
          </a:p>
          <a:p>
            <a:r>
              <a:rPr lang="sv-SE" sz="1300" dirty="0">
                <a:latin typeface="Open Sans" panose="020B0606030504020204" pitchFamily="34" charset="0"/>
                <a:ea typeface="Open Sans" panose="020B0606030504020204" pitchFamily="34" charset="0"/>
                <a:cs typeface="Open Sans" panose="020B0606030504020204" pitchFamily="34" charset="0"/>
              </a:rPr>
              <a:t>10.5 Tillskrivet namn på namnvalsedel – låst lista </a:t>
            </a:r>
          </a:p>
          <a:p>
            <a:r>
              <a:rPr lang="sv-SE" sz="1300" dirty="0">
                <a:latin typeface="Open Sans" panose="020B0606030504020204" pitchFamily="34" charset="0"/>
                <a:ea typeface="Open Sans" panose="020B0606030504020204" pitchFamily="34" charset="0"/>
                <a:cs typeface="Open Sans" panose="020B0606030504020204" pitchFamily="34" charset="0"/>
              </a:rPr>
              <a:t>10.6 Namnvalsedel från annan valkrets i riksdagsvalet – personröst med kryss – låst lista</a:t>
            </a:r>
          </a:p>
          <a:p>
            <a:r>
              <a:rPr lang="sv-SE" sz="1300" b="1" dirty="0">
                <a:latin typeface="Open Sans" panose="020B0606030504020204" pitchFamily="34" charset="0"/>
                <a:ea typeface="Open Sans" panose="020B0606030504020204" pitchFamily="34" charset="0"/>
                <a:cs typeface="Open Sans" panose="020B0606030504020204" pitchFamily="34" charset="0"/>
              </a:rPr>
              <a:t>11. Namnvalsedel från annan valkrets i riksdagsvalet – utan personröst – låst lista </a:t>
            </a:r>
          </a:p>
          <a:p>
            <a:r>
              <a:rPr lang="sv-SE" sz="1300" b="1" dirty="0">
                <a:latin typeface="Open Sans" panose="020B0606030504020204" pitchFamily="34" charset="0"/>
                <a:ea typeface="Open Sans" panose="020B0606030504020204" pitchFamily="34" charset="0"/>
                <a:cs typeface="Open Sans" panose="020B0606030504020204" pitchFamily="34" charset="0"/>
              </a:rPr>
              <a:t>12. Tillskrivna kandidatnamn för partier med </a:t>
            </a:r>
            <a:r>
              <a:rPr lang="sv-SE" sz="1300" b="1" u="sng" dirty="0">
                <a:latin typeface="Open Sans" panose="020B0606030504020204" pitchFamily="34" charset="0"/>
                <a:ea typeface="Open Sans" panose="020B0606030504020204" pitchFamily="34" charset="0"/>
                <a:cs typeface="Open Sans" panose="020B0606030504020204" pitchFamily="34" charset="0"/>
              </a:rPr>
              <a:t>olåsta listor</a:t>
            </a:r>
          </a:p>
          <a:p>
            <a:r>
              <a:rPr lang="sv-SE" sz="1300" dirty="0">
                <a:latin typeface="Open Sans" panose="020B0606030504020204" pitchFamily="34" charset="0"/>
                <a:ea typeface="Open Sans" panose="020B0606030504020204" pitchFamily="34" charset="0"/>
                <a:cs typeface="Open Sans" panose="020B0606030504020204" pitchFamily="34" charset="0"/>
              </a:rPr>
              <a:t>12.1 Tillskrivna namn utan samtycke – olåst lista</a:t>
            </a:r>
            <a:endParaRPr lang="sv-SE" sz="1300" u="sng" dirty="0">
              <a:latin typeface="Open Sans" panose="020B0606030504020204" pitchFamily="34" charset="0"/>
              <a:ea typeface="Open Sans" panose="020B0606030504020204" pitchFamily="34" charset="0"/>
              <a:cs typeface="Open Sans" panose="020B0606030504020204" pitchFamily="34" charset="0"/>
            </a:endParaRPr>
          </a:p>
          <a:p>
            <a:r>
              <a:rPr lang="sv-SE" sz="1300" dirty="0">
                <a:latin typeface="Open Sans" panose="020B0606030504020204" pitchFamily="34" charset="0"/>
                <a:ea typeface="Open Sans" panose="020B0606030504020204" pitchFamily="34" charset="0"/>
                <a:cs typeface="Open Sans" panose="020B0606030504020204" pitchFamily="34" charset="0"/>
              </a:rPr>
              <a:t>12.2 Tillskrivet namn på valsedel utan tryckta kandidatnamn - olåst lista</a:t>
            </a:r>
          </a:p>
          <a:p>
            <a:r>
              <a:rPr lang="sv-SE" sz="1300" dirty="0">
                <a:latin typeface="Open Sans" panose="020B0606030504020204" pitchFamily="34" charset="0"/>
                <a:ea typeface="Open Sans" panose="020B0606030504020204" pitchFamily="34" charset="0"/>
                <a:cs typeface="Open Sans" panose="020B0606030504020204" pitchFamily="34" charset="0"/>
              </a:rPr>
              <a:t>12.3 Flera tillskrivna namn på valsedel utan tryckta kandidatnamn – olåst lista</a:t>
            </a:r>
          </a:p>
          <a:p>
            <a:r>
              <a:rPr lang="sv-SE" sz="1300" dirty="0">
                <a:latin typeface="Open Sans" panose="020B0606030504020204" pitchFamily="34" charset="0"/>
                <a:ea typeface="Open Sans" panose="020B0606030504020204" pitchFamily="34" charset="0"/>
                <a:cs typeface="Open Sans" panose="020B0606030504020204" pitchFamily="34" charset="0"/>
              </a:rPr>
              <a:t>12.4 Tillskrivna namn på en namnvalsedel – olåst lista</a:t>
            </a:r>
          </a:p>
        </p:txBody>
      </p:sp>
    </p:spTree>
    <p:extLst>
      <p:ext uri="{BB962C8B-B14F-4D97-AF65-F5344CB8AC3E}">
        <p14:creationId xmlns:p14="http://schemas.microsoft.com/office/powerpoint/2010/main" val="3670764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005974A-40CC-F826-95BD-ADB56A2D06E9}"/>
              </a:ext>
            </a:extLst>
          </p:cNvPr>
          <p:cNvSpPr txBox="1">
            <a:spLocks noGrp="1"/>
          </p:cNvSpPr>
          <p:nvPr>
            <p:ph type="title" idx="4294967295"/>
          </p:nvPr>
        </p:nvSpPr>
        <p:spPr>
          <a:xfrm>
            <a:off x="852459" y="423135"/>
            <a:ext cx="7038530"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6. Trasiga eller felproducerade valsedlar</a:t>
            </a:r>
          </a:p>
        </p:txBody>
      </p:sp>
      <p:pic>
        <p:nvPicPr>
          <p:cNvPr id="6" name="Bildobjekt 5" descr="Namnvalsedel med avrivet hörn.">
            <a:extLst>
              <a:ext uri="{FF2B5EF4-FFF2-40B4-BE49-F238E27FC236}">
                <a16:creationId xmlns:a16="http://schemas.microsoft.com/office/drawing/2014/main" id="{7E47B637-025E-AF58-A1A9-AEF366738B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459" y="1171189"/>
            <a:ext cx="3662179" cy="4942342"/>
          </a:xfrm>
          <a:prstGeom prst="rect">
            <a:avLst/>
          </a:prstGeom>
        </p:spPr>
      </p:pic>
      <p:sp>
        <p:nvSpPr>
          <p:cNvPr id="2" name="textruta 1">
            <a:extLst>
              <a:ext uri="{FF2B5EF4-FFF2-40B4-BE49-F238E27FC236}">
                <a16:creationId xmlns:a16="http://schemas.microsoft.com/office/drawing/2014/main" id="{4DA8A145-E23B-1A08-93A8-3F1390D20DEB}"/>
              </a:ext>
            </a:extLst>
          </p:cNvPr>
          <p:cNvSpPr txBox="1"/>
          <p:nvPr/>
        </p:nvSpPr>
        <p:spPr>
          <a:xfrm>
            <a:off x="5486283" y="1249981"/>
            <a:ext cx="6097604" cy="3046988"/>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En trasig valsedel är giltig om partibeteckningen är tydlig. </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En felproducerad valsedel är giltig om partibeteckningen är tydlig. Mindre tryckfel eller felskärningar ska inte leda till att en valsedel bedöms som ogiltig.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det däremot saknas någon del av partibeteckningen, rutorna eller kandidatnamnen bör valledningen tillkallas.</a:t>
            </a:r>
            <a:endParaRPr lang="sv-SE" sz="1600" dirty="0">
              <a:highlight>
                <a:srgbClr val="FFFF00"/>
              </a:highlight>
              <a:latin typeface="Open Sans" panose="020B0606030504020204" pitchFamily="34" charset="0"/>
              <a:ea typeface="Open Sans" panose="020B0606030504020204" pitchFamily="34" charset="0"/>
              <a:cs typeface="Open Sans" panose="020B0606030504020204" pitchFamily="34" charset="0"/>
            </a:endParaRPr>
          </a:p>
          <a:p>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r>
              <a:rPr lang="sv-SE" sz="16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defRPr/>
            </a:pPr>
            <a:r>
              <a:rPr lang="sv-SE"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Är rösten ogiltig - Stryk listnumret och skriv ”OG”.</a:t>
            </a:r>
          </a:p>
          <a:p>
            <a:endParaRPr lang="sv-SE" sz="1600" dirty="0">
              <a:solidFill>
                <a:srgbClr val="333333"/>
              </a:solidFill>
              <a:highlight>
                <a:srgbClr val="FFFF00"/>
              </a:highlight>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p:txBody>
      </p:sp>
      <p:sp>
        <p:nvSpPr>
          <p:cNvPr id="3" name="Platshållare för bildnummer 2">
            <a:extLst>
              <a:ext uri="{FF2B5EF4-FFF2-40B4-BE49-F238E27FC236}">
                <a16:creationId xmlns:a16="http://schemas.microsoft.com/office/drawing/2014/main" id="{99E1166D-FBC2-EF8D-BCC5-A60536F8D23A}"/>
              </a:ext>
            </a:extLst>
          </p:cNvPr>
          <p:cNvSpPr>
            <a:spLocks noGrp="1"/>
          </p:cNvSpPr>
          <p:nvPr>
            <p:ph type="sldNum" sz="quarter" idx="12"/>
          </p:nvPr>
        </p:nvSpPr>
        <p:spPr/>
        <p:txBody>
          <a:bodyPr/>
          <a:lstStyle/>
          <a:p>
            <a:fld id="{696A28D3-22CF-4FB0-80FD-EC473B325B38}" type="slidenum">
              <a:rPr lang="sv-SE" smtClean="0"/>
              <a:t>20</a:t>
            </a:fld>
            <a:endParaRPr lang="sv-SE"/>
          </a:p>
        </p:txBody>
      </p:sp>
    </p:spTree>
    <p:extLst>
      <p:ext uri="{BB962C8B-B14F-4D97-AF65-F5344CB8AC3E}">
        <p14:creationId xmlns:p14="http://schemas.microsoft.com/office/powerpoint/2010/main" val="14237232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ubrik 5">
            <a:extLst>
              <a:ext uri="{FF2B5EF4-FFF2-40B4-BE49-F238E27FC236}">
                <a16:creationId xmlns:a16="http://schemas.microsoft.com/office/drawing/2014/main" id="{0C45340C-8AE7-1E3F-D58F-C0C189B165B6}"/>
              </a:ext>
            </a:extLst>
          </p:cNvPr>
          <p:cNvSpPr txBox="1">
            <a:spLocks noGrp="1"/>
          </p:cNvSpPr>
          <p:nvPr>
            <p:ph type="title" idx="4294967295"/>
          </p:nvPr>
        </p:nvSpPr>
        <p:spPr>
          <a:xfrm>
            <a:off x="852459" y="423135"/>
            <a:ext cx="5339347"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7. Valsedel med punktskrift på</a:t>
            </a:r>
          </a:p>
        </p:txBody>
      </p:sp>
      <p:pic>
        <p:nvPicPr>
          <p:cNvPr id="9" name="Bildobjekt 8" descr="Blank valsedel men med braille på i svart.">
            <a:extLst>
              <a:ext uri="{FF2B5EF4-FFF2-40B4-BE49-F238E27FC236}">
                <a16:creationId xmlns:a16="http://schemas.microsoft.com/office/drawing/2014/main" id="{5C98FC80-678A-84DE-245F-F99D63BEAD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459" y="1286238"/>
            <a:ext cx="6533867" cy="4904557"/>
          </a:xfrm>
          <a:prstGeom prst="rect">
            <a:avLst/>
          </a:prstGeom>
        </p:spPr>
      </p:pic>
      <p:sp>
        <p:nvSpPr>
          <p:cNvPr id="3" name="textruta 2">
            <a:extLst>
              <a:ext uri="{FF2B5EF4-FFF2-40B4-BE49-F238E27FC236}">
                <a16:creationId xmlns:a16="http://schemas.microsoft.com/office/drawing/2014/main" id="{B511B86B-0791-7A07-5B20-4AD32A58069C}"/>
              </a:ext>
            </a:extLst>
          </p:cNvPr>
          <p:cNvSpPr txBox="1"/>
          <p:nvPr/>
        </p:nvSpPr>
        <p:spPr>
          <a:xfrm>
            <a:off x="5363792" y="1170557"/>
            <a:ext cx="6097604" cy="4401205"/>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En giltig röst</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Väljaren kan använda punktskrift på valsedeln på samma sätt som handskriven text. Om väljaren använder punktskrift läser du av vad som står och skriver texten som vanligt på valsedeln.</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Obs! Punktskriften är inte svart utan består av upphöjningar som stansats i valsedeln.</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Din länsstyrelse har hjälpmedel som tyder punktskrift. Be om hjälp om du är osäker.</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Skriv till på valsedeln vilket parti väljaren röstat på.</a:t>
            </a:r>
          </a:p>
          <a:p>
            <a:endParaRPr lang="sv-SE" i="0" dirty="0">
              <a:solidFill>
                <a:srgbClr val="333333"/>
              </a:solidFill>
              <a:effectLst/>
              <a:latin typeface="open sans regular"/>
            </a:endParaRPr>
          </a:p>
          <a:p>
            <a:endParaRPr lang="sv-SE" dirty="0">
              <a:solidFill>
                <a:srgbClr val="333333"/>
              </a:solidFill>
              <a:latin typeface="open sans regular"/>
            </a:endParaRPr>
          </a:p>
          <a:p>
            <a:endParaRPr lang="sv-SE" i="0" dirty="0">
              <a:solidFill>
                <a:srgbClr val="333333"/>
              </a:solidFill>
              <a:effectLst/>
              <a:latin typeface="open sans regular"/>
            </a:endParaRPr>
          </a:p>
          <a:p>
            <a:endParaRPr lang="sv-SE" i="0" dirty="0">
              <a:solidFill>
                <a:srgbClr val="333333"/>
              </a:solidFill>
              <a:effectLst/>
              <a:latin typeface="open sans regular"/>
            </a:endParaRPr>
          </a:p>
        </p:txBody>
      </p:sp>
      <p:pic>
        <p:nvPicPr>
          <p:cNvPr id="11" name="Bildobjekt 10" descr="Nedre delen av valsedeln där har det skrivits &quot;Med punktskrift Parti A&quot; på.">
            <a:extLst>
              <a:ext uri="{FF2B5EF4-FFF2-40B4-BE49-F238E27FC236}">
                <a16:creationId xmlns:a16="http://schemas.microsoft.com/office/drawing/2014/main" id="{A29E50E2-3AE4-A784-DC3E-3840F3E2D1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1806" y="4620928"/>
            <a:ext cx="3474754" cy="1579434"/>
          </a:xfrm>
          <a:prstGeom prst="rect">
            <a:avLst/>
          </a:prstGeom>
        </p:spPr>
      </p:pic>
      <p:sp>
        <p:nvSpPr>
          <p:cNvPr id="2" name="Platshållare för bildnummer 1">
            <a:extLst>
              <a:ext uri="{FF2B5EF4-FFF2-40B4-BE49-F238E27FC236}">
                <a16:creationId xmlns:a16="http://schemas.microsoft.com/office/drawing/2014/main" id="{2B7C97C6-A119-9AFD-B307-97E883DDABD0}"/>
              </a:ext>
            </a:extLst>
          </p:cNvPr>
          <p:cNvSpPr>
            <a:spLocks noGrp="1"/>
          </p:cNvSpPr>
          <p:nvPr>
            <p:ph type="sldNum" sz="quarter" idx="12"/>
          </p:nvPr>
        </p:nvSpPr>
        <p:spPr/>
        <p:txBody>
          <a:bodyPr/>
          <a:lstStyle/>
          <a:p>
            <a:fld id="{696A28D3-22CF-4FB0-80FD-EC473B325B38}" type="slidenum">
              <a:rPr lang="sv-SE" smtClean="0"/>
              <a:t>21</a:t>
            </a:fld>
            <a:endParaRPr lang="sv-SE"/>
          </a:p>
        </p:txBody>
      </p:sp>
    </p:spTree>
    <p:extLst>
      <p:ext uri="{BB962C8B-B14F-4D97-AF65-F5344CB8AC3E}">
        <p14:creationId xmlns:p14="http://schemas.microsoft.com/office/powerpoint/2010/main" val="3667615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EFC62-831D-37C1-718B-E27CEB96FDF8}"/>
            </a:ext>
          </a:extLst>
        </p:cNvPr>
        <p:cNvGrpSpPr/>
        <p:nvPr/>
      </p:nvGrpSpPr>
      <p:grpSpPr>
        <a:xfrm>
          <a:off x="0" y="0"/>
          <a:ext cx="0" cy="0"/>
          <a:chOff x="0" y="0"/>
          <a:chExt cx="0" cy="0"/>
        </a:xfrm>
      </p:grpSpPr>
      <p:sp>
        <p:nvSpPr>
          <p:cNvPr id="3" name="Rubrik 2">
            <a:extLst>
              <a:ext uri="{FF2B5EF4-FFF2-40B4-BE49-F238E27FC236}">
                <a16:creationId xmlns:a16="http://schemas.microsoft.com/office/drawing/2014/main" id="{AE7B9B5F-2602-A857-EB2F-6F7547313F14}"/>
              </a:ext>
            </a:extLst>
          </p:cNvPr>
          <p:cNvSpPr txBox="1">
            <a:spLocks noGrp="1"/>
          </p:cNvSpPr>
          <p:nvPr>
            <p:ph type="title" idx="4294967295"/>
          </p:nvPr>
        </p:nvSpPr>
        <p:spPr>
          <a:xfrm>
            <a:off x="852459" y="423135"/>
            <a:ext cx="7714997"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8. Valsedel med förkortning eller felstavning</a:t>
            </a:r>
          </a:p>
        </p:txBody>
      </p:sp>
      <p:pic>
        <p:nvPicPr>
          <p:cNvPr id="7" name="Bildobjekt 6" descr="Blank valsedel där det skrivits &quot;MiljöP&quot; på.">
            <a:extLst>
              <a:ext uri="{FF2B5EF4-FFF2-40B4-BE49-F238E27FC236}">
                <a16:creationId xmlns:a16="http://schemas.microsoft.com/office/drawing/2014/main" id="{8C18D810-CAA2-3023-9AC3-46745F8C67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2459" y="1324413"/>
            <a:ext cx="3516318" cy="4904557"/>
          </a:xfrm>
          <a:prstGeom prst="rect">
            <a:avLst/>
          </a:prstGeom>
        </p:spPr>
      </p:pic>
      <p:sp>
        <p:nvSpPr>
          <p:cNvPr id="4" name="textruta 3">
            <a:extLst>
              <a:ext uri="{FF2B5EF4-FFF2-40B4-BE49-F238E27FC236}">
                <a16:creationId xmlns:a16="http://schemas.microsoft.com/office/drawing/2014/main" id="{68175E32-CEC6-EAB6-1F3A-A0A89E50C9CB}"/>
              </a:ext>
            </a:extLst>
          </p:cNvPr>
          <p:cNvSpPr txBox="1"/>
          <p:nvPr/>
        </p:nvSpPr>
        <p:spPr>
          <a:xfrm>
            <a:off x="5328295" y="1324413"/>
            <a:ext cx="6097604" cy="3046988"/>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väljaren skrivit något för hand kan rösten bli svårare att tolka. Utöver handstilen kan du också behöva tolka förkortningar och felstavningar.</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Tillkalla valledningen om du är osäker.</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På nästa sida finns en tabell på tolkningar som länsstyrelserna enats om som </a:t>
            </a:r>
            <a:r>
              <a:rPr lang="sv-SE" sz="1600" b="1" dirty="0">
                <a:latin typeface="Open Sans" panose="020B0606030504020204" pitchFamily="34" charset="0"/>
                <a:ea typeface="Open Sans" panose="020B0606030504020204" pitchFamily="34" charset="0"/>
                <a:cs typeface="Open Sans" panose="020B0606030504020204" pitchFamily="34" charset="0"/>
              </a:rPr>
              <a:t>giltiga</a:t>
            </a:r>
            <a:r>
              <a:rPr lang="sv-SE" sz="1600" dirty="0">
                <a:latin typeface="Open Sans" panose="020B0606030504020204" pitchFamily="34" charset="0"/>
                <a:ea typeface="Open Sans" panose="020B0606030504020204" pitchFamily="34" charset="0"/>
                <a:cs typeface="Open Sans" panose="020B0606030504020204" pitchFamily="34" charset="0"/>
              </a:rPr>
              <a:t>.</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Beroende på hur det som skrivits till bedöms ska rösten hanteras som en giltig eller ogiltig röst med eller utan en personröst.</a:t>
            </a:r>
          </a:p>
        </p:txBody>
      </p:sp>
      <p:sp>
        <p:nvSpPr>
          <p:cNvPr id="2" name="Platshållare för bildnummer 1">
            <a:extLst>
              <a:ext uri="{FF2B5EF4-FFF2-40B4-BE49-F238E27FC236}">
                <a16:creationId xmlns:a16="http://schemas.microsoft.com/office/drawing/2014/main" id="{BF1F71C6-D353-36C8-8B74-59E7808D9C94}"/>
              </a:ext>
            </a:extLst>
          </p:cNvPr>
          <p:cNvSpPr>
            <a:spLocks noGrp="1"/>
          </p:cNvSpPr>
          <p:nvPr>
            <p:ph type="sldNum" sz="quarter" idx="12"/>
          </p:nvPr>
        </p:nvSpPr>
        <p:spPr/>
        <p:txBody>
          <a:bodyPr/>
          <a:lstStyle/>
          <a:p>
            <a:fld id="{696A28D3-22CF-4FB0-80FD-EC473B325B38}" type="slidenum">
              <a:rPr lang="sv-SE" smtClean="0"/>
              <a:t>22</a:t>
            </a:fld>
            <a:endParaRPr lang="sv-SE"/>
          </a:p>
        </p:txBody>
      </p:sp>
    </p:spTree>
    <p:extLst>
      <p:ext uri="{BB962C8B-B14F-4D97-AF65-F5344CB8AC3E}">
        <p14:creationId xmlns:p14="http://schemas.microsoft.com/office/powerpoint/2010/main" val="14198173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5F7E3D6-4790-0EB4-EBFE-B5F057B76B6D}"/>
              </a:ext>
            </a:extLst>
          </p:cNvPr>
          <p:cNvSpPr>
            <a:spLocks noGrp="1"/>
          </p:cNvSpPr>
          <p:nvPr>
            <p:ph type="title" idx="4294967295"/>
          </p:nvPr>
        </p:nvSpPr>
        <p:spPr>
          <a:xfrm>
            <a:off x="1008000" y="-720000"/>
            <a:ext cx="10176000" cy="720000"/>
          </a:xfrm>
        </p:spPr>
        <p:txBody>
          <a:bodyPr vert="horz" lIns="91440" tIns="45720" rIns="91440" bIns="45720" rtlCol="0" anchor="b">
            <a:noAutofit/>
          </a:bodyPr>
          <a:lstStyle/>
          <a:p>
            <a:r>
              <a:rPr lang="sv-SE" dirty="0"/>
              <a:t>Tabell förkortningar</a:t>
            </a:r>
          </a:p>
        </p:txBody>
      </p:sp>
      <p:graphicFrame>
        <p:nvGraphicFramePr>
          <p:cNvPr id="4" name="Tabell 3" descr="Tabell med olika förkortningar och hur de ska tolkas. &#10;&#10;&#10;">
            <a:extLst>
              <a:ext uri="{FF2B5EF4-FFF2-40B4-BE49-F238E27FC236}">
                <a16:creationId xmlns:a16="http://schemas.microsoft.com/office/drawing/2014/main" id="{0C065279-E128-7F53-76C0-627BBF0F78DD}"/>
              </a:ext>
            </a:extLst>
          </p:cNvPr>
          <p:cNvGraphicFramePr>
            <a:graphicFrameLocks noGrp="1"/>
          </p:cNvGraphicFramePr>
          <p:nvPr>
            <p:extLst>
              <p:ext uri="{D42A27DB-BD31-4B8C-83A1-F6EECF244321}">
                <p14:modId xmlns:p14="http://schemas.microsoft.com/office/powerpoint/2010/main" val="2674942023"/>
              </p:ext>
            </p:extLst>
          </p:nvPr>
        </p:nvGraphicFramePr>
        <p:xfrm>
          <a:off x="1846942" y="200660"/>
          <a:ext cx="8128000" cy="6456680"/>
        </p:xfrm>
        <a:graphic>
          <a:graphicData uri="http://schemas.openxmlformats.org/drawingml/2006/table">
            <a:tbl>
              <a:tblPr firstRow="1" bandRow="1">
                <a:tableStyleId>{5C22544A-7EE6-4342-B048-85BDC9FD1C3A}</a:tableStyleId>
              </a:tblPr>
              <a:tblGrid>
                <a:gridCol w="4064000">
                  <a:extLst>
                    <a:ext uri="{9D8B030D-6E8A-4147-A177-3AD203B41FA5}">
                      <a16:colId xmlns:a16="http://schemas.microsoft.com/office/drawing/2014/main" val="3235877929"/>
                    </a:ext>
                  </a:extLst>
                </a:gridCol>
                <a:gridCol w="4064000">
                  <a:extLst>
                    <a:ext uri="{9D8B030D-6E8A-4147-A177-3AD203B41FA5}">
                      <a16:colId xmlns:a16="http://schemas.microsoft.com/office/drawing/2014/main" val="820633918"/>
                    </a:ext>
                  </a:extLst>
                </a:gridCol>
              </a:tblGrid>
              <a:tr h="370840">
                <a:tc>
                  <a:txBody>
                    <a:bodyPr/>
                    <a:lstStyle/>
                    <a:p>
                      <a:r>
                        <a:rPr lang="sv-SE" dirty="0"/>
                        <a:t>På valsedeln</a:t>
                      </a:r>
                    </a:p>
                  </a:txBody>
                  <a:tcPr/>
                </a:tc>
                <a:tc>
                  <a:txBody>
                    <a:bodyPr/>
                    <a:lstStyle/>
                    <a:p>
                      <a:r>
                        <a:rPr lang="sv-SE" dirty="0"/>
                        <a:t>Bedöms som</a:t>
                      </a:r>
                    </a:p>
                  </a:txBody>
                  <a:tcPr/>
                </a:tc>
                <a:extLst>
                  <a:ext uri="{0D108BD9-81ED-4DB2-BD59-A6C34878D82A}">
                    <a16:rowId xmlns:a16="http://schemas.microsoft.com/office/drawing/2014/main" val="3305060416"/>
                  </a:ext>
                </a:extLst>
              </a:tr>
              <a:tr h="370840">
                <a:tc>
                  <a:txBody>
                    <a:bodyPr/>
                    <a:lstStyle/>
                    <a:p>
                      <a:pPr algn="l" fontAlgn="t">
                        <a:buNone/>
                      </a:pPr>
                      <a:r>
                        <a:rPr lang="sv-SE" b="0" i="0" dirty="0">
                          <a:solidFill>
                            <a:srgbClr val="333333"/>
                          </a:solidFill>
                          <a:effectLst/>
                          <a:latin typeface="open sans regular"/>
                        </a:rPr>
                        <a:t>BLANKT, Blankt, blankt</a:t>
                      </a:r>
                    </a:p>
                  </a:txBody>
                  <a:tcPr marL="101600" marR="101600" marT="50800" marB="50800"/>
                </a:tc>
                <a:tc>
                  <a:txBody>
                    <a:bodyPr/>
                    <a:lstStyle/>
                    <a:p>
                      <a:pPr algn="l" fontAlgn="t">
                        <a:buNone/>
                      </a:pPr>
                      <a:r>
                        <a:rPr lang="sv-SE" b="0" i="0" dirty="0">
                          <a:solidFill>
                            <a:srgbClr val="333333"/>
                          </a:solidFill>
                          <a:effectLst/>
                          <a:latin typeface="open sans regular"/>
                        </a:rPr>
                        <a:t>Ogiltiga röster – blanka</a:t>
                      </a:r>
                    </a:p>
                  </a:txBody>
                  <a:tcPr marL="101600" marR="101600" marT="50800" marB="50800"/>
                </a:tc>
                <a:extLst>
                  <a:ext uri="{0D108BD9-81ED-4DB2-BD59-A6C34878D82A}">
                    <a16:rowId xmlns:a16="http://schemas.microsoft.com/office/drawing/2014/main" val="726281370"/>
                  </a:ext>
                </a:extLst>
              </a:tr>
              <a:tr h="370840">
                <a:tc>
                  <a:txBody>
                    <a:bodyPr/>
                    <a:lstStyle/>
                    <a:p>
                      <a:pPr algn="l" fontAlgn="t">
                        <a:buNone/>
                      </a:pPr>
                      <a:r>
                        <a:rPr lang="sv-SE" b="0" i="0">
                          <a:solidFill>
                            <a:srgbClr val="333333"/>
                          </a:solidFill>
                          <a:effectLst/>
                          <a:latin typeface="open sans regular"/>
                        </a:rPr>
                        <a:t>C, Cp, Centern</a:t>
                      </a:r>
                    </a:p>
                  </a:txBody>
                  <a:tcPr marL="101600" marR="101600" marT="50800" marB="50800"/>
                </a:tc>
                <a:tc>
                  <a:txBody>
                    <a:bodyPr/>
                    <a:lstStyle/>
                    <a:p>
                      <a:pPr algn="l" fontAlgn="t">
                        <a:buNone/>
                      </a:pPr>
                      <a:r>
                        <a:rPr lang="sv-SE" b="0" i="0">
                          <a:solidFill>
                            <a:srgbClr val="333333"/>
                          </a:solidFill>
                          <a:effectLst/>
                          <a:latin typeface="open sans regular"/>
                        </a:rPr>
                        <a:t>Centerpartiet</a:t>
                      </a:r>
                    </a:p>
                  </a:txBody>
                  <a:tcPr marL="101600" marR="101600" marT="50800" marB="50800"/>
                </a:tc>
                <a:extLst>
                  <a:ext uri="{0D108BD9-81ED-4DB2-BD59-A6C34878D82A}">
                    <a16:rowId xmlns:a16="http://schemas.microsoft.com/office/drawing/2014/main" val="389025920"/>
                  </a:ext>
                </a:extLst>
              </a:tr>
              <a:tr h="370840">
                <a:tc>
                  <a:txBody>
                    <a:bodyPr/>
                    <a:lstStyle/>
                    <a:p>
                      <a:pPr algn="l" fontAlgn="t">
                        <a:buNone/>
                      </a:pPr>
                      <a:r>
                        <a:rPr lang="sv-SE" b="0" i="0">
                          <a:solidFill>
                            <a:srgbClr val="333333"/>
                          </a:solidFill>
                          <a:effectLst/>
                          <a:latin typeface="open sans regular"/>
                        </a:rPr>
                        <a:t>Enhet, ENHHET, ENH, Enhetspartiet</a:t>
                      </a:r>
                    </a:p>
                  </a:txBody>
                  <a:tcPr marL="101600" marR="101600" marT="50800" marB="50800"/>
                </a:tc>
                <a:tc>
                  <a:txBody>
                    <a:bodyPr/>
                    <a:lstStyle/>
                    <a:p>
                      <a:pPr algn="l" fontAlgn="t">
                        <a:buNone/>
                      </a:pPr>
                      <a:r>
                        <a:rPr lang="sv-SE" b="0" i="0">
                          <a:solidFill>
                            <a:srgbClr val="333333"/>
                          </a:solidFill>
                          <a:effectLst/>
                          <a:latin typeface="open sans regular"/>
                        </a:rPr>
                        <a:t>Enhet</a:t>
                      </a:r>
                    </a:p>
                  </a:txBody>
                  <a:tcPr marL="101600" marR="101600" marT="50800" marB="50800"/>
                </a:tc>
                <a:extLst>
                  <a:ext uri="{0D108BD9-81ED-4DB2-BD59-A6C34878D82A}">
                    <a16:rowId xmlns:a16="http://schemas.microsoft.com/office/drawing/2014/main" val="2064958079"/>
                  </a:ext>
                </a:extLst>
              </a:tr>
              <a:tr h="370840">
                <a:tc>
                  <a:txBody>
                    <a:bodyPr/>
                    <a:lstStyle/>
                    <a:p>
                      <a:pPr algn="l" fontAlgn="t">
                        <a:buNone/>
                      </a:pPr>
                      <a:r>
                        <a:rPr lang="sv-SE" b="0" i="0" dirty="0">
                          <a:solidFill>
                            <a:srgbClr val="333333"/>
                          </a:solidFill>
                          <a:effectLst/>
                          <a:latin typeface="open sans regular"/>
                        </a:rPr>
                        <a:t>Fp, L, Folkpartiet</a:t>
                      </a:r>
                    </a:p>
                  </a:txBody>
                  <a:tcPr marL="101600" marR="101600" marT="50800" marB="50800"/>
                </a:tc>
                <a:tc>
                  <a:txBody>
                    <a:bodyPr/>
                    <a:lstStyle/>
                    <a:p>
                      <a:pPr algn="l" fontAlgn="t">
                        <a:buNone/>
                      </a:pPr>
                      <a:r>
                        <a:rPr lang="sv-SE" b="0" i="0" dirty="0">
                          <a:solidFill>
                            <a:srgbClr val="333333"/>
                          </a:solidFill>
                          <a:effectLst/>
                          <a:latin typeface="open sans regular"/>
                        </a:rPr>
                        <a:t>Liberalerna (tidigare Folkpartiet)</a:t>
                      </a:r>
                    </a:p>
                  </a:txBody>
                  <a:tcPr marL="101600" marR="101600" marT="50800" marB="50800"/>
                </a:tc>
                <a:extLst>
                  <a:ext uri="{0D108BD9-81ED-4DB2-BD59-A6C34878D82A}">
                    <a16:rowId xmlns:a16="http://schemas.microsoft.com/office/drawing/2014/main" val="2347189936"/>
                  </a:ext>
                </a:extLst>
              </a:tr>
              <a:tr h="370840">
                <a:tc>
                  <a:txBody>
                    <a:bodyPr/>
                    <a:lstStyle/>
                    <a:p>
                      <a:pPr algn="l" fontAlgn="t">
                        <a:buNone/>
                      </a:pPr>
                      <a:r>
                        <a:rPr lang="sv-SE" b="0" i="0" dirty="0">
                          <a:solidFill>
                            <a:srgbClr val="333333"/>
                          </a:solidFill>
                          <a:effectLst/>
                          <a:latin typeface="open sans regular"/>
                        </a:rPr>
                        <a:t>KDS, KD</a:t>
                      </a:r>
                    </a:p>
                  </a:txBody>
                  <a:tcPr marL="101600" marR="101600" marT="50800" marB="50800"/>
                </a:tc>
                <a:tc>
                  <a:txBody>
                    <a:bodyPr/>
                    <a:lstStyle/>
                    <a:p>
                      <a:pPr algn="l" fontAlgn="t">
                        <a:buNone/>
                      </a:pPr>
                      <a:r>
                        <a:rPr lang="sv-SE" b="0" i="0">
                          <a:solidFill>
                            <a:srgbClr val="333333"/>
                          </a:solidFill>
                          <a:effectLst/>
                          <a:latin typeface="open sans regular"/>
                        </a:rPr>
                        <a:t>Kristdemokraterna</a:t>
                      </a:r>
                    </a:p>
                  </a:txBody>
                  <a:tcPr marL="101600" marR="101600" marT="50800" marB="50800"/>
                </a:tc>
                <a:extLst>
                  <a:ext uri="{0D108BD9-81ED-4DB2-BD59-A6C34878D82A}">
                    <a16:rowId xmlns:a16="http://schemas.microsoft.com/office/drawing/2014/main" val="862422915"/>
                  </a:ext>
                </a:extLst>
              </a:tr>
              <a:tr h="370840">
                <a:tc>
                  <a:txBody>
                    <a:bodyPr/>
                    <a:lstStyle/>
                    <a:p>
                      <a:pPr algn="l" fontAlgn="t">
                        <a:buNone/>
                      </a:pPr>
                      <a:r>
                        <a:rPr lang="sv-SE" b="0" i="0" dirty="0">
                          <a:solidFill>
                            <a:srgbClr val="333333"/>
                          </a:solidFill>
                          <a:effectLst/>
                          <a:latin typeface="open sans regular"/>
                        </a:rPr>
                        <a:t>Landsbygdspartiet</a:t>
                      </a:r>
                    </a:p>
                  </a:txBody>
                  <a:tcPr marL="101600" marR="101600" marT="50800" marB="50800"/>
                </a:tc>
                <a:tc>
                  <a:txBody>
                    <a:bodyPr/>
                    <a:lstStyle/>
                    <a:p>
                      <a:pPr algn="l" fontAlgn="t">
                        <a:buNone/>
                      </a:pPr>
                      <a:r>
                        <a:rPr lang="sv-SE" b="0" i="0" dirty="0">
                          <a:solidFill>
                            <a:srgbClr val="333333"/>
                          </a:solidFill>
                          <a:effectLst/>
                          <a:latin typeface="open sans regular"/>
                        </a:rPr>
                        <a:t>Landsbygdspartiet Oberoende</a:t>
                      </a:r>
                    </a:p>
                  </a:txBody>
                  <a:tcPr marL="101600" marR="101600" marT="50800" marB="50800"/>
                </a:tc>
                <a:extLst>
                  <a:ext uri="{0D108BD9-81ED-4DB2-BD59-A6C34878D82A}">
                    <a16:rowId xmlns:a16="http://schemas.microsoft.com/office/drawing/2014/main" val="1956445226"/>
                  </a:ext>
                </a:extLst>
              </a:tr>
              <a:tr h="370840">
                <a:tc>
                  <a:txBody>
                    <a:bodyPr/>
                    <a:lstStyle/>
                    <a:p>
                      <a:pPr algn="l" fontAlgn="t">
                        <a:buNone/>
                      </a:pPr>
                      <a:r>
                        <a:rPr lang="sv-SE" b="0" i="0">
                          <a:solidFill>
                            <a:srgbClr val="333333"/>
                          </a:solidFill>
                          <a:effectLst/>
                          <a:latin typeface="open sans regular"/>
                        </a:rPr>
                        <a:t>Mp, MiljöP</a:t>
                      </a:r>
                    </a:p>
                  </a:txBody>
                  <a:tcPr marL="101600" marR="101600" marT="50800" marB="50800"/>
                </a:tc>
                <a:tc>
                  <a:txBody>
                    <a:bodyPr/>
                    <a:lstStyle/>
                    <a:p>
                      <a:pPr algn="l" fontAlgn="t">
                        <a:buNone/>
                      </a:pPr>
                      <a:r>
                        <a:rPr lang="sv-SE" b="0" i="0" dirty="0">
                          <a:solidFill>
                            <a:srgbClr val="333333"/>
                          </a:solidFill>
                          <a:effectLst/>
                          <a:latin typeface="open sans regular"/>
                        </a:rPr>
                        <a:t>Miljöpartiet de gröna</a:t>
                      </a:r>
                    </a:p>
                  </a:txBody>
                  <a:tcPr marL="101600" marR="101600" marT="50800" marB="50800"/>
                </a:tc>
                <a:extLst>
                  <a:ext uri="{0D108BD9-81ED-4DB2-BD59-A6C34878D82A}">
                    <a16:rowId xmlns:a16="http://schemas.microsoft.com/office/drawing/2014/main" val="808381760"/>
                  </a:ext>
                </a:extLst>
              </a:tr>
              <a:tr h="370840">
                <a:tc>
                  <a:txBody>
                    <a:bodyPr/>
                    <a:lstStyle/>
                    <a:p>
                      <a:pPr algn="l" fontAlgn="t">
                        <a:buNone/>
                      </a:pPr>
                      <a:r>
                        <a:rPr lang="sv-SE" b="0" i="0" dirty="0">
                          <a:solidFill>
                            <a:srgbClr val="333333"/>
                          </a:solidFill>
                          <a:effectLst/>
                          <a:latin typeface="open sans regular"/>
                        </a:rPr>
                        <a:t>M, Nya Moderaterna, Moderata samlingspartiet</a:t>
                      </a:r>
                    </a:p>
                  </a:txBody>
                  <a:tcPr marL="101600" marR="101600" marT="50800" marB="50800"/>
                </a:tc>
                <a:tc>
                  <a:txBody>
                    <a:bodyPr/>
                    <a:lstStyle/>
                    <a:p>
                      <a:pPr algn="l" fontAlgn="t">
                        <a:buNone/>
                      </a:pPr>
                      <a:r>
                        <a:rPr lang="sv-SE" b="0" i="0">
                          <a:solidFill>
                            <a:srgbClr val="333333"/>
                          </a:solidFill>
                          <a:effectLst/>
                          <a:latin typeface="open sans regular"/>
                        </a:rPr>
                        <a:t>Moderaterna</a:t>
                      </a:r>
                    </a:p>
                  </a:txBody>
                  <a:tcPr marL="101600" marR="101600" marT="50800" marB="50800"/>
                </a:tc>
                <a:extLst>
                  <a:ext uri="{0D108BD9-81ED-4DB2-BD59-A6C34878D82A}">
                    <a16:rowId xmlns:a16="http://schemas.microsoft.com/office/drawing/2014/main" val="2327266407"/>
                  </a:ext>
                </a:extLst>
              </a:tr>
              <a:tr h="370840">
                <a:tc>
                  <a:txBody>
                    <a:bodyPr/>
                    <a:lstStyle/>
                    <a:p>
                      <a:pPr algn="l" fontAlgn="t">
                        <a:buNone/>
                      </a:pPr>
                      <a:r>
                        <a:rPr lang="sv-SE" b="0" i="0">
                          <a:solidFill>
                            <a:srgbClr val="333333"/>
                          </a:solidFill>
                          <a:effectLst/>
                          <a:latin typeface="open sans regular"/>
                        </a:rPr>
                        <a:t>PP</a:t>
                      </a:r>
                    </a:p>
                  </a:txBody>
                  <a:tcPr marL="101600" marR="101600" marT="50800" marB="50800"/>
                </a:tc>
                <a:tc>
                  <a:txBody>
                    <a:bodyPr/>
                    <a:lstStyle/>
                    <a:p>
                      <a:pPr algn="l" fontAlgn="t">
                        <a:buNone/>
                      </a:pPr>
                      <a:r>
                        <a:rPr lang="sv-SE" b="0" i="0">
                          <a:solidFill>
                            <a:srgbClr val="333333"/>
                          </a:solidFill>
                          <a:effectLst/>
                          <a:latin typeface="open sans regular"/>
                        </a:rPr>
                        <a:t>Piratpartiet</a:t>
                      </a:r>
                    </a:p>
                  </a:txBody>
                  <a:tcPr marL="101600" marR="101600" marT="50800" marB="50800"/>
                </a:tc>
                <a:extLst>
                  <a:ext uri="{0D108BD9-81ED-4DB2-BD59-A6C34878D82A}">
                    <a16:rowId xmlns:a16="http://schemas.microsoft.com/office/drawing/2014/main" val="1031555619"/>
                  </a:ext>
                </a:extLst>
              </a:tr>
              <a:tr h="370840">
                <a:tc>
                  <a:txBody>
                    <a:bodyPr/>
                    <a:lstStyle/>
                    <a:p>
                      <a:pPr algn="l" fontAlgn="t">
                        <a:buNone/>
                      </a:pPr>
                      <a:r>
                        <a:rPr lang="sv-SE" b="0" i="0">
                          <a:solidFill>
                            <a:srgbClr val="333333"/>
                          </a:solidFill>
                          <a:effectLst/>
                          <a:latin typeface="open sans regular"/>
                        </a:rPr>
                        <a:t>SKP</a:t>
                      </a:r>
                    </a:p>
                  </a:txBody>
                  <a:tcPr marL="101600" marR="101600" marT="50800" marB="50800"/>
                </a:tc>
                <a:tc>
                  <a:txBody>
                    <a:bodyPr/>
                    <a:lstStyle/>
                    <a:p>
                      <a:pPr algn="l" fontAlgn="t">
                        <a:buNone/>
                      </a:pPr>
                      <a:r>
                        <a:rPr lang="sv-SE" b="0" i="0">
                          <a:solidFill>
                            <a:srgbClr val="333333"/>
                          </a:solidFill>
                          <a:effectLst/>
                          <a:latin typeface="open sans regular"/>
                        </a:rPr>
                        <a:t>Sveriges Kommunistiska Parti (SKP)</a:t>
                      </a:r>
                    </a:p>
                  </a:txBody>
                  <a:tcPr marL="101600" marR="101600" marT="50800" marB="50800"/>
                </a:tc>
                <a:extLst>
                  <a:ext uri="{0D108BD9-81ED-4DB2-BD59-A6C34878D82A}">
                    <a16:rowId xmlns:a16="http://schemas.microsoft.com/office/drawing/2014/main" val="1397767264"/>
                  </a:ext>
                </a:extLst>
              </a:tr>
              <a:tr h="370840">
                <a:tc>
                  <a:txBody>
                    <a:bodyPr/>
                    <a:lstStyle/>
                    <a:p>
                      <a:pPr algn="l" fontAlgn="t">
                        <a:buNone/>
                      </a:pPr>
                      <a:r>
                        <a:rPr lang="sv-SE" b="0" i="0">
                          <a:solidFill>
                            <a:srgbClr val="333333"/>
                          </a:solidFill>
                          <a:effectLst/>
                          <a:latin typeface="open sans regular"/>
                        </a:rPr>
                        <a:t>S, SAP, sossarna</a:t>
                      </a:r>
                    </a:p>
                  </a:txBody>
                  <a:tcPr marL="101600" marR="101600" marT="50800" marB="50800"/>
                </a:tc>
                <a:tc>
                  <a:txBody>
                    <a:bodyPr/>
                    <a:lstStyle/>
                    <a:p>
                      <a:pPr algn="l" fontAlgn="t">
                        <a:buNone/>
                      </a:pPr>
                      <a:r>
                        <a:rPr lang="sv-SE" b="0" i="0">
                          <a:solidFill>
                            <a:srgbClr val="333333"/>
                          </a:solidFill>
                          <a:effectLst/>
                          <a:latin typeface="open sans regular"/>
                        </a:rPr>
                        <a:t>Arbetarepartiet-Socialdemokraterna</a:t>
                      </a:r>
                    </a:p>
                  </a:txBody>
                  <a:tcPr marL="101600" marR="101600" marT="50800" marB="50800"/>
                </a:tc>
                <a:extLst>
                  <a:ext uri="{0D108BD9-81ED-4DB2-BD59-A6C34878D82A}">
                    <a16:rowId xmlns:a16="http://schemas.microsoft.com/office/drawing/2014/main" val="3071712735"/>
                  </a:ext>
                </a:extLst>
              </a:tr>
              <a:tr h="370840">
                <a:tc>
                  <a:txBody>
                    <a:bodyPr/>
                    <a:lstStyle/>
                    <a:p>
                      <a:pPr algn="l" fontAlgn="t">
                        <a:buNone/>
                      </a:pPr>
                      <a:r>
                        <a:rPr lang="sv-SE" b="0" i="0" dirty="0">
                          <a:solidFill>
                            <a:srgbClr val="333333"/>
                          </a:solidFill>
                          <a:effectLst/>
                          <a:latin typeface="open sans regular"/>
                        </a:rPr>
                        <a:t>SD, </a:t>
                      </a:r>
                      <a:r>
                        <a:rPr lang="sv-SE" b="0" i="0" dirty="0" err="1">
                          <a:solidFill>
                            <a:srgbClr val="333333"/>
                          </a:solidFill>
                          <a:effectLst/>
                          <a:latin typeface="open sans regular"/>
                        </a:rPr>
                        <a:t>Sv.dem</a:t>
                      </a:r>
                      <a:r>
                        <a:rPr lang="sv-SE" b="0" i="0" dirty="0">
                          <a:solidFill>
                            <a:srgbClr val="333333"/>
                          </a:solidFill>
                          <a:effectLst/>
                          <a:latin typeface="open sans regular"/>
                        </a:rPr>
                        <a:t>, </a:t>
                      </a:r>
                      <a:r>
                        <a:rPr lang="sv-SE" b="0" i="0" dirty="0" err="1">
                          <a:solidFill>
                            <a:srgbClr val="333333"/>
                          </a:solidFill>
                          <a:effectLst/>
                          <a:latin typeface="open sans regular"/>
                        </a:rPr>
                        <a:t>SverigeD</a:t>
                      </a:r>
                      <a:r>
                        <a:rPr lang="sv-SE" b="0" i="0" dirty="0">
                          <a:solidFill>
                            <a:srgbClr val="333333"/>
                          </a:solidFill>
                          <a:effectLst/>
                          <a:latin typeface="open sans regular"/>
                        </a:rPr>
                        <a:t>, SD26</a:t>
                      </a:r>
                    </a:p>
                  </a:txBody>
                  <a:tcPr marL="101600" marR="101600" marT="50800" marB="50800"/>
                </a:tc>
                <a:tc>
                  <a:txBody>
                    <a:bodyPr/>
                    <a:lstStyle/>
                    <a:p>
                      <a:pPr algn="l" fontAlgn="t">
                        <a:buNone/>
                      </a:pPr>
                      <a:r>
                        <a:rPr lang="sv-SE" b="0" i="0">
                          <a:solidFill>
                            <a:srgbClr val="333333"/>
                          </a:solidFill>
                          <a:effectLst/>
                          <a:latin typeface="open sans regular"/>
                        </a:rPr>
                        <a:t>Sverigedemokraterna</a:t>
                      </a:r>
                    </a:p>
                  </a:txBody>
                  <a:tcPr marL="101600" marR="101600" marT="50800" marB="50800"/>
                </a:tc>
                <a:extLst>
                  <a:ext uri="{0D108BD9-81ED-4DB2-BD59-A6C34878D82A}">
                    <a16:rowId xmlns:a16="http://schemas.microsoft.com/office/drawing/2014/main" val="2250068618"/>
                  </a:ext>
                </a:extLst>
              </a:tr>
              <a:tr h="370840">
                <a:tc>
                  <a:txBody>
                    <a:bodyPr/>
                    <a:lstStyle/>
                    <a:p>
                      <a:pPr algn="l" fontAlgn="t">
                        <a:buNone/>
                      </a:pPr>
                      <a:r>
                        <a:rPr lang="sv-SE" b="0" i="0">
                          <a:solidFill>
                            <a:srgbClr val="333333"/>
                          </a:solidFill>
                          <a:effectLst/>
                          <a:latin typeface="open sans regular"/>
                        </a:rPr>
                        <a:t>V, VP, VPK</a:t>
                      </a:r>
                    </a:p>
                  </a:txBody>
                  <a:tcPr marL="101600" marR="101600" marT="50800" marB="50800"/>
                </a:tc>
                <a:tc>
                  <a:txBody>
                    <a:bodyPr/>
                    <a:lstStyle/>
                    <a:p>
                      <a:pPr algn="l" fontAlgn="t">
                        <a:buNone/>
                      </a:pPr>
                      <a:r>
                        <a:rPr lang="sv-SE" b="0" i="0" dirty="0">
                          <a:solidFill>
                            <a:srgbClr val="333333"/>
                          </a:solidFill>
                          <a:effectLst/>
                          <a:latin typeface="open sans regular"/>
                        </a:rPr>
                        <a:t>Vänsterpartiet</a:t>
                      </a:r>
                    </a:p>
                  </a:txBody>
                  <a:tcPr marL="101600" marR="101600" marT="50800" marB="50800"/>
                </a:tc>
                <a:extLst>
                  <a:ext uri="{0D108BD9-81ED-4DB2-BD59-A6C34878D82A}">
                    <a16:rowId xmlns:a16="http://schemas.microsoft.com/office/drawing/2014/main" val="3837078608"/>
                  </a:ext>
                </a:extLst>
              </a:tr>
              <a:tr h="0">
                <a:tc>
                  <a:txBody>
                    <a:bodyPr/>
                    <a:lstStyle/>
                    <a:p>
                      <a:pPr algn="l" fontAlgn="t">
                        <a:buNone/>
                      </a:pPr>
                      <a:r>
                        <a:rPr lang="sv-SE" b="0" i="0">
                          <a:solidFill>
                            <a:srgbClr val="333333"/>
                          </a:solidFill>
                          <a:effectLst/>
                          <a:latin typeface="open sans regular"/>
                        </a:rPr>
                        <a:t>NY REFORM</a:t>
                      </a:r>
                    </a:p>
                  </a:txBody>
                  <a:tcPr marL="101600" marR="101600" marT="50800" marB="50800"/>
                </a:tc>
                <a:tc>
                  <a:txBody>
                    <a:bodyPr/>
                    <a:lstStyle/>
                    <a:p>
                      <a:pPr algn="l" fontAlgn="t">
                        <a:buNone/>
                      </a:pPr>
                      <a:r>
                        <a:rPr lang="sv-SE" b="0" i="0" dirty="0">
                          <a:solidFill>
                            <a:srgbClr val="333333"/>
                          </a:solidFill>
                          <a:effectLst/>
                          <a:latin typeface="open sans regular"/>
                        </a:rPr>
                        <a:t>Partibeteckning bestående av en symbol i form av en cirkel innehållande bokstäverna NR</a:t>
                      </a:r>
                    </a:p>
                  </a:txBody>
                  <a:tcPr marL="101600" marR="101600" marT="50800" marB="50800"/>
                </a:tc>
                <a:extLst>
                  <a:ext uri="{0D108BD9-81ED-4DB2-BD59-A6C34878D82A}">
                    <a16:rowId xmlns:a16="http://schemas.microsoft.com/office/drawing/2014/main" val="1860467594"/>
                  </a:ext>
                </a:extLst>
              </a:tr>
            </a:tbl>
          </a:graphicData>
        </a:graphic>
      </p:graphicFrame>
      <p:sp>
        <p:nvSpPr>
          <p:cNvPr id="3" name="Platshållare för bildnummer 2">
            <a:extLst>
              <a:ext uri="{FF2B5EF4-FFF2-40B4-BE49-F238E27FC236}">
                <a16:creationId xmlns:a16="http://schemas.microsoft.com/office/drawing/2014/main" id="{3A8F3F07-86D2-9985-DF69-D2F4EAD287EA}"/>
              </a:ext>
            </a:extLst>
          </p:cNvPr>
          <p:cNvSpPr>
            <a:spLocks noGrp="1"/>
          </p:cNvSpPr>
          <p:nvPr>
            <p:ph type="sldNum" sz="quarter" idx="12"/>
          </p:nvPr>
        </p:nvSpPr>
        <p:spPr/>
        <p:txBody>
          <a:bodyPr/>
          <a:lstStyle/>
          <a:p>
            <a:fld id="{696A28D3-22CF-4FB0-80FD-EC473B325B38}" type="slidenum">
              <a:rPr lang="sv-SE" smtClean="0"/>
              <a:t>23</a:t>
            </a:fld>
            <a:endParaRPr lang="sv-SE"/>
          </a:p>
        </p:txBody>
      </p:sp>
    </p:spTree>
    <p:extLst>
      <p:ext uri="{BB962C8B-B14F-4D97-AF65-F5344CB8AC3E}">
        <p14:creationId xmlns:p14="http://schemas.microsoft.com/office/powerpoint/2010/main" val="4059761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65D0BD-1D05-B0F8-0CAF-A54CBFA6A41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690CE31-2278-EA79-7521-1A91E2DCDB63}"/>
              </a:ext>
            </a:extLst>
          </p:cNvPr>
          <p:cNvSpPr>
            <a:spLocks noGrp="1"/>
          </p:cNvSpPr>
          <p:nvPr>
            <p:ph type="title"/>
          </p:nvPr>
        </p:nvSpPr>
        <p:spPr>
          <a:xfrm>
            <a:off x="2596858" y="2564904"/>
            <a:ext cx="6787774" cy="720000"/>
          </a:xfrm>
        </p:spPr>
        <p:txBody>
          <a:bodyPr/>
          <a:lstStyle/>
          <a:p>
            <a:r>
              <a:rPr lang="sv-SE" dirty="0"/>
              <a:t>9. Personröster – markering i ruta</a:t>
            </a:r>
          </a:p>
        </p:txBody>
      </p:sp>
      <p:sp>
        <p:nvSpPr>
          <p:cNvPr id="3" name="Platshållare för bildnummer 2">
            <a:extLst>
              <a:ext uri="{FF2B5EF4-FFF2-40B4-BE49-F238E27FC236}">
                <a16:creationId xmlns:a16="http://schemas.microsoft.com/office/drawing/2014/main" id="{91C519C9-44FC-1556-B069-17C4E7060FBF}"/>
              </a:ext>
            </a:extLst>
          </p:cNvPr>
          <p:cNvSpPr>
            <a:spLocks noGrp="1"/>
          </p:cNvSpPr>
          <p:nvPr>
            <p:ph type="sldNum" sz="quarter" idx="12"/>
          </p:nvPr>
        </p:nvSpPr>
        <p:spPr/>
        <p:txBody>
          <a:bodyPr/>
          <a:lstStyle/>
          <a:p>
            <a:fld id="{696A28D3-22CF-4FB0-80FD-EC473B325B38}" type="slidenum">
              <a:rPr lang="sv-SE" smtClean="0"/>
              <a:pPr/>
              <a:t>24</a:t>
            </a:fld>
            <a:endParaRPr lang="sv-SE" dirty="0"/>
          </a:p>
        </p:txBody>
      </p:sp>
    </p:spTree>
    <p:extLst>
      <p:ext uri="{BB962C8B-B14F-4D97-AF65-F5344CB8AC3E}">
        <p14:creationId xmlns:p14="http://schemas.microsoft.com/office/powerpoint/2010/main" val="10920274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8EF4B-957D-5387-3927-EF32E95E81BC}"/>
            </a:ext>
          </a:extLst>
        </p:cNvPr>
        <p:cNvGrpSpPr/>
        <p:nvPr/>
      </p:nvGrpSpPr>
      <p:grpSpPr>
        <a:xfrm>
          <a:off x="0" y="0"/>
          <a:ext cx="0" cy="0"/>
          <a:chOff x="0" y="0"/>
          <a:chExt cx="0" cy="0"/>
        </a:xfrm>
      </p:grpSpPr>
      <p:sp>
        <p:nvSpPr>
          <p:cNvPr id="10" name="Rubrik 9">
            <a:extLst>
              <a:ext uri="{FF2B5EF4-FFF2-40B4-BE49-F238E27FC236}">
                <a16:creationId xmlns:a16="http://schemas.microsoft.com/office/drawing/2014/main" id="{46EB5134-2AF7-813B-070A-8818F16EE3CF}"/>
              </a:ext>
            </a:extLst>
          </p:cNvPr>
          <p:cNvSpPr txBox="1">
            <a:spLocks noGrp="1"/>
          </p:cNvSpPr>
          <p:nvPr>
            <p:ph type="title" idx="4294967295"/>
          </p:nvPr>
        </p:nvSpPr>
        <p:spPr>
          <a:xfrm>
            <a:off x="775457" y="484854"/>
            <a:ext cx="5056192"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9.1 Giltiga markeringar i ruta</a:t>
            </a:r>
          </a:p>
        </p:txBody>
      </p:sp>
      <p:pic>
        <p:nvPicPr>
          <p:cNvPr id="6" name="Bildobjekt 5" descr="Delar av namnvalsedlar med olika exempel på markeringar i rutan för en kandidat.&#10;Exempel 1: En helt ifylld ruta.&#10;Exempel 2: En bock i rutan.&#10;Exempel 3: Ett streck diagonalt över rutan.">
            <a:extLst>
              <a:ext uri="{FF2B5EF4-FFF2-40B4-BE49-F238E27FC236}">
                <a16:creationId xmlns:a16="http://schemas.microsoft.com/office/drawing/2014/main" id="{46FD97BF-06C3-3A2F-756D-7998E501CD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1845" y="1238173"/>
            <a:ext cx="5976909" cy="4746613"/>
          </a:xfrm>
          <a:prstGeom prst="rect">
            <a:avLst/>
          </a:prstGeom>
        </p:spPr>
      </p:pic>
      <p:sp>
        <p:nvSpPr>
          <p:cNvPr id="5" name="textruta 4">
            <a:extLst>
              <a:ext uri="{FF2B5EF4-FFF2-40B4-BE49-F238E27FC236}">
                <a16:creationId xmlns:a16="http://schemas.microsoft.com/office/drawing/2014/main" id="{E72AD26D-7974-5BBE-AD5E-5E62D40E4F36}"/>
              </a:ext>
            </a:extLst>
          </p:cNvPr>
          <p:cNvSpPr txBox="1"/>
          <p:nvPr/>
        </p:nvSpPr>
        <p:spPr>
          <a:xfrm>
            <a:off x="6688754" y="1498693"/>
            <a:ext cx="5092567" cy="3077766"/>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En väljare kan markera rutan för personröst på olika sätt. </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En personröst är </a:t>
            </a:r>
            <a:r>
              <a:rPr lang="sv-SE" sz="16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giltig </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om du tydligt kan se vilken kandidat väljaren menar och </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markeringen är entydig och i rutan.</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En markering får gå utanför rutan. Om markeringen snuddar vid eller går in i en annan ruta kan rösten ändå vara giltig. </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Bedöm varje röst för sig och utgå ifrån om du kan tyda väljarens vilja.</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endParaRPr lang="sv-SE" dirty="0">
              <a:solidFill>
                <a:srgbClr val="333333"/>
              </a:solidFill>
              <a:highlight>
                <a:srgbClr val="FFFF00"/>
              </a:highlight>
              <a:latin typeface="open sans regular"/>
            </a:endParaRPr>
          </a:p>
        </p:txBody>
      </p:sp>
      <p:sp>
        <p:nvSpPr>
          <p:cNvPr id="2" name="Platshållare för bildnummer 1">
            <a:extLst>
              <a:ext uri="{FF2B5EF4-FFF2-40B4-BE49-F238E27FC236}">
                <a16:creationId xmlns:a16="http://schemas.microsoft.com/office/drawing/2014/main" id="{AD4F49C0-4493-1182-5C2C-6E1CC38048CF}"/>
              </a:ext>
            </a:extLst>
          </p:cNvPr>
          <p:cNvSpPr>
            <a:spLocks noGrp="1"/>
          </p:cNvSpPr>
          <p:nvPr>
            <p:ph type="sldNum" sz="quarter" idx="12"/>
          </p:nvPr>
        </p:nvSpPr>
        <p:spPr/>
        <p:txBody>
          <a:bodyPr/>
          <a:lstStyle/>
          <a:p>
            <a:fld id="{696A28D3-22CF-4FB0-80FD-EC473B325B38}" type="slidenum">
              <a:rPr lang="sv-SE" smtClean="0"/>
              <a:t>25</a:t>
            </a:fld>
            <a:endParaRPr lang="sv-SE"/>
          </a:p>
        </p:txBody>
      </p:sp>
    </p:spTree>
    <p:extLst>
      <p:ext uri="{BB962C8B-B14F-4D97-AF65-F5344CB8AC3E}">
        <p14:creationId xmlns:p14="http://schemas.microsoft.com/office/powerpoint/2010/main" val="4014180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499545-25E6-A2DB-3231-38B38D6D9C41}"/>
            </a:ext>
          </a:extLst>
        </p:cNvPr>
        <p:cNvGrpSpPr/>
        <p:nvPr/>
      </p:nvGrpSpPr>
      <p:grpSpPr>
        <a:xfrm>
          <a:off x="0" y="0"/>
          <a:ext cx="0" cy="0"/>
          <a:chOff x="0" y="0"/>
          <a:chExt cx="0" cy="0"/>
        </a:xfrm>
      </p:grpSpPr>
      <p:sp>
        <p:nvSpPr>
          <p:cNvPr id="8" name="Rubrik 7">
            <a:extLst>
              <a:ext uri="{FF2B5EF4-FFF2-40B4-BE49-F238E27FC236}">
                <a16:creationId xmlns:a16="http://schemas.microsoft.com/office/drawing/2014/main" id="{977AA0D9-F343-5EBD-3111-A930F1E9E5D5}"/>
              </a:ext>
            </a:extLst>
          </p:cNvPr>
          <p:cNvSpPr txBox="1">
            <a:spLocks noGrp="1"/>
          </p:cNvSpPr>
          <p:nvPr>
            <p:ph type="title" idx="4294967295"/>
          </p:nvPr>
        </p:nvSpPr>
        <p:spPr>
          <a:xfrm>
            <a:off x="775457" y="484854"/>
            <a:ext cx="4297971"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9.2 Ogiltiga markeringar</a:t>
            </a:r>
          </a:p>
        </p:txBody>
      </p:sp>
      <p:pic>
        <p:nvPicPr>
          <p:cNvPr id="14" name="Bildobjekt 13" descr="Delar an namnvalsedlar som visar exempel på hur rutan för kandidat fylls i felaktigt.&#10;Exempel 1: Ring runt rutan.&#10;Exempel 2: Ring runt siffran vid kandiat.&#10;Exempel 3: Bock utanför rutan.&#10;Exempel 4: Streck under kandidatnamn,">
            <a:extLst>
              <a:ext uri="{FF2B5EF4-FFF2-40B4-BE49-F238E27FC236}">
                <a16:creationId xmlns:a16="http://schemas.microsoft.com/office/drawing/2014/main" id="{6980C1EA-F6E0-84D0-34A2-40764ED3BB9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471" y="1140154"/>
            <a:ext cx="5976909" cy="5032020"/>
          </a:xfrm>
          <a:prstGeom prst="rect">
            <a:avLst/>
          </a:prstGeom>
        </p:spPr>
      </p:pic>
      <p:sp>
        <p:nvSpPr>
          <p:cNvPr id="5" name="textruta 4">
            <a:extLst>
              <a:ext uri="{FF2B5EF4-FFF2-40B4-BE49-F238E27FC236}">
                <a16:creationId xmlns:a16="http://schemas.microsoft.com/office/drawing/2014/main" id="{9C911CD7-586A-0601-21A4-3409C038BE79}"/>
              </a:ext>
            </a:extLst>
          </p:cNvPr>
          <p:cNvSpPr txBox="1"/>
          <p:nvPr/>
        </p:nvSpPr>
        <p:spPr>
          <a:xfrm>
            <a:off x="6804380" y="1230134"/>
            <a:ext cx="4861312" cy="2554545"/>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För att personrösten ska vara giltig måste markeringen till någon del vara i rutan. </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Ett par exempel på när en personröst är </a:t>
            </a:r>
            <a:r>
              <a:rPr lang="sv-SE" sz="16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ogiltig</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 är:</a:t>
            </a:r>
          </a:p>
          <a:p>
            <a:pPr lvl="1"/>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 ring runt rutan</a:t>
            </a:r>
          </a:p>
          <a:p>
            <a:pPr lvl="1"/>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 ring runt siffran</a:t>
            </a:r>
          </a:p>
          <a:p>
            <a:pPr lvl="1"/>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 en bock eller ett kryss bredvid rutan</a:t>
            </a:r>
          </a:p>
          <a:p>
            <a:pPr lvl="1"/>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 understruket kandidatnamn</a:t>
            </a:r>
          </a:p>
          <a:p>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 name="Platshållare för bildnummer 1">
            <a:extLst>
              <a:ext uri="{FF2B5EF4-FFF2-40B4-BE49-F238E27FC236}">
                <a16:creationId xmlns:a16="http://schemas.microsoft.com/office/drawing/2014/main" id="{D32FBD2E-0720-AF82-971C-C856F95B859F}"/>
              </a:ext>
            </a:extLst>
          </p:cNvPr>
          <p:cNvSpPr>
            <a:spLocks noGrp="1"/>
          </p:cNvSpPr>
          <p:nvPr>
            <p:ph type="sldNum" sz="quarter" idx="12"/>
          </p:nvPr>
        </p:nvSpPr>
        <p:spPr/>
        <p:txBody>
          <a:bodyPr/>
          <a:lstStyle/>
          <a:p>
            <a:fld id="{696A28D3-22CF-4FB0-80FD-EC473B325B38}" type="slidenum">
              <a:rPr lang="sv-SE" smtClean="0"/>
              <a:t>26</a:t>
            </a:fld>
            <a:endParaRPr lang="sv-SE"/>
          </a:p>
        </p:txBody>
      </p:sp>
    </p:spTree>
    <p:extLst>
      <p:ext uri="{BB962C8B-B14F-4D97-AF65-F5344CB8AC3E}">
        <p14:creationId xmlns:p14="http://schemas.microsoft.com/office/powerpoint/2010/main" val="23830378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AAD0067-4554-367E-1BF4-7211E93204CF}"/>
              </a:ext>
            </a:extLst>
          </p:cNvPr>
          <p:cNvSpPr txBox="1">
            <a:spLocks noGrp="1"/>
          </p:cNvSpPr>
          <p:nvPr>
            <p:ph type="title" idx="4294967295"/>
          </p:nvPr>
        </p:nvSpPr>
        <p:spPr>
          <a:xfrm>
            <a:off x="775457" y="484854"/>
            <a:ext cx="5461752"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9.3 Ruta för personröst saknas</a:t>
            </a:r>
          </a:p>
        </p:txBody>
      </p:sp>
      <p:pic>
        <p:nvPicPr>
          <p:cNvPr id="6" name="Bildobjekt 5" descr="Namnvalsedel utan rutor på listan.">
            <a:extLst>
              <a:ext uri="{FF2B5EF4-FFF2-40B4-BE49-F238E27FC236}">
                <a16:creationId xmlns:a16="http://schemas.microsoft.com/office/drawing/2014/main" id="{141840E9-4DB1-0C7E-794F-A987E5C8BE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2691" y="1159734"/>
            <a:ext cx="3660406" cy="5023707"/>
          </a:xfrm>
          <a:prstGeom prst="rect">
            <a:avLst/>
          </a:prstGeom>
        </p:spPr>
      </p:pic>
      <p:sp>
        <p:nvSpPr>
          <p:cNvPr id="3" name="textruta 2">
            <a:extLst>
              <a:ext uri="{FF2B5EF4-FFF2-40B4-BE49-F238E27FC236}">
                <a16:creationId xmlns:a16="http://schemas.microsoft.com/office/drawing/2014/main" id="{76A2B484-CB2F-A110-B67D-3765AD837771}"/>
              </a:ext>
            </a:extLst>
          </p:cNvPr>
          <p:cNvSpPr txBox="1"/>
          <p:nvPr/>
        </p:nvSpPr>
        <p:spPr>
          <a:xfrm>
            <a:off x="5958038" y="1249430"/>
            <a:ext cx="5361271" cy="2800767"/>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dirty="0">
                <a:latin typeface="Open Sans" panose="020B0606030504020204" pitchFamily="34" charset="0"/>
                <a:ea typeface="Open Sans" panose="020B0606030504020204" pitchFamily="34" charset="0"/>
                <a:cs typeface="Open Sans" panose="020B0606030504020204" pitchFamily="34" charset="0"/>
              </a:rPr>
              <a:t>En giltig röst på partiet.</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Om en tryckt valsedel med kandidatnamn saknar rutor för personröster bortser du från kandidatnamnen. Rösten är fortfarande giltig för partiet.</a:t>
            </a:r>
          </a:p>
          <a:p>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r>
              <a:rPr lang="sv-SE" sz="16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Hantera som en röst på partiet.</a:t>
            </a:r>
            <a:endParaRPr lang="nn-NO"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Stryk listnumret och skriv ”90 000”.</a:t>
            </a:r>
          </a:p>
          <a:p>
            <a:endParaRPr lang="nn-NO"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2" name="Bildobjekt 11" descr="Nedre delen av valsedeln. Hela numret har struktis och det har skrivit 90 000.">
            <a:extLst>
              <a:ext uri="{FF2B5EF4-FFF2-40B4-BE49-F238E27FC236}">
                <a16:creationId xmlns:a16="http://schemas.microsoft.com/office/drawing/2014/main" id="{B11DC1F6-A6FD-2C8C-902E-24F470A5E7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37209" y="4944833"/>
            <a:ext cx="3660406" cy="1238608"/>
          </a:xfrm>
          <a:prstGeom prst="rect">
            <a:avLst/>
          </a:prstGeom>
        </p:spPr>
      </p:pic>
      <p:sp>
        <p:nvSpPr>
          <p:cNvPr id="2" name="Platshållare för bildnummer 1">
            <a:extLst>
              <a:ext uri="{FF2B5EF4-FFF2-40B4-BE49-F238E27FC236}">
                <a16:creationId xmlns:a16="http://schemas.microsoft.com/office/drawing/2014/main" id="{520EDF7B-8D71-94CF-D9AE-1000571129C1}"/>
              </a:ext>
            </a:extLst>
          </p:cNvPr>
          <p:cNvSpPr>
            <a:spLocks noGrp="1"/>
          </p:cNvSpPr>
          <p:nvPr>
            <p:ph type="sldNum" sz="quarter" idx="12"/>
          </p:nvPr>
        </p:nvSpPr>
        <p:spPr/>
        <p:txBody>
          <a:bodyPr/>
          <a:lstStyle/>
          <a:p>
            <a:fld id="{696A28D3-22CF-4FB0-80FD-EC473B325B38}" type="slidenum">
              <a:rPr lang="sv-SE" smtClean="0"/>
              <a:t>27</a:t>
            </a:fld>
            <a:endParaRPr lang="sv-SE"/>
          </a:p>
        </p:txBody>
      </p:sp>
    </p:spTree>
    <p:extLst>
      <p:ext uri="{BB962C8B-B14F-4D97-AF65-F5344CB8AC3E}">
        <p14:creationId xmlns:p14="http://schemas.microsoft.com/office/powerpoint/2010/main" val="35087634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9487219-41EB-87F9-9DBE-244771E57AD7}"/>
              </a:ext>
            </a:extLst>
          </p:cNvPr>
          <p:cNvSpPr txBox="1">
            <a:spLocks noGrp="1"/>
          </p:cNvSpPr>
          <p:nvPr>
            <p:ph type="title" idx="4294967295"/>
          </p:nvPr>
        </p:nvSpPr>
        <p:spPr>
          <a:xfrm>
            <a:off x="775457" y="484854"/>
            <a:ext cx="6117380"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9.4 Markering har gjorts maskinellt</a:t>
            </a:r>
          </a:p>
        </p:txBody>
      </p:sp>
      <p:pic>
        <p:nvPicPr>
          <p:cNvPr id="10" name="Bildobjekt 9" descr="Del av namnvalsedel. En ruta har markerats med ett maskinellt kryss.">
            <a:extLst>
              <a:ext uri="{FF2B5EF4-FFF2-40B4-BE49-F238E27FC236}">
                <a16:creationId xmlns:a16="http://schemas.microsoft.com/office/drawing/2014/main" id="{2BB80700-EE21-4A48-8390-4B4160506A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010" y="1969178"/>
            <a:ext cx="4616379" cy="3061884"/>
          </a:xfrm>
          <a:prstGeom prst="rect">
            <a:avLst/>
          </a:prstGeom>
        </p:spPr>
      </p:pic>
      <p:sp>
        <p:nvSpPr>
          <p:cNvPr id="6" name="textruta 5">
            <a:extLst>
              <a:ext uri="{FF2B5EF4-FFF2-40B4-BE49-F238E27FC236}">
                <a16:creationId xmlns:a16="http://schemas.microsoft.com/office/drawing/2014/main" id="{E7E38568-47A4-C412-AAEC-6885CEDD5760}"/>
              </a:ext>
            </a:extLst>
          </p:cNvPr>
          <p:cNvSpPr txBox="1"/>
          <p:nvPr/>
        </p:nvSpPr>
        <p:spPr>
          <a:xfrm>
            <a:off x="6278520" y="1712635"/>
            <a:ext cx="4742406" cy="2554545"/>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dirty="0">
                <a:latin typeface="Open Sans" panose="020B0606030504020204" pitchFamily="34" charset="0"/>
                <a:ea typeface="Open Sans" panose="020B0606030504020204" pitchFamily="34" charset="0"/>
                <a:cs typeface="Open Sans" panose="020B0606030504020204" pitchFamily="34" charset="0"/>
              </a:rPr>
              <a:t>Ogiltig personröst – giltig röst på partiet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markeringen i rutan för personröst har gjorts maskinellt bortser du från kandidatnamnen. Rösten är fortfarande giltig för partiet.</a:t>
            </a:r>
          </a:p>
          <a:p>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r>
              <a:rPr lang="sv-SE" sz="16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Hantera som en röst på partiet.</a:t>
            </a:r>
            <a:endParaRPr lang="sv-SE"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Stryk listnumret och skriv ”90 000”.</a:t>
            </a:r>
          </a:p>
        </p:txBody>
      </p:sp>
      <p:pic>
        <p:nvPicPr>
          <p:cNvPr id="12" name="Bildobjekt 11" descr="Nedre delen av valsedeln. Hela numret har strukits och det har skrivits 90000.">
            <a:extLst>
              <a:ext uri="{FF2B5EF4-FFF2-40B4-BE49-F238E27FC236}">
                <a16:creationId xmlns:a16="http://schemas.microsoft.com/office/drawing/2014/main" id="{7BD4C43D-3C56-D6E9-EEEC-1AF76C0DB14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8520" y="4971741"/>
            <a:ext cx="3754618" cy="1285714"/>
          </a:xfrm>
          <a:prstGeom prst="rect">
            <a:avLst/>
          </a:prstGeom>
        </p:spPr>
      </p:pic>
      <p:sp>
        <p:nvSpPr>
          <p:cNvPr id="2" name="Platshållare för bildnummer 1">
            <a:extLst>
              <a:ext uri="{FF2B5EF4-FFF2-40B4-BE49-F238E27FC236}">
                <a16:creationId xmlns:a16="http://schemas.microsoft.com/office/drawing/2014/main" id="{9EAE97D1-983E-84E8-1C9B-9275A329B7FB}"/>
              </a:ext>
            </a:extLst>
          </p:cNvPr>
          <p:cNvSpPr>
            <a:spLocks noGrp="1"/>
          </p:cNvSpPr>
          <p:nvPr>
            <p:ph type="sldNum" sz="quarter" idx="12"/>
          </p:nvPr>
        </p:nvSpPr>
        <p:spPr/>
        <p:txBody>
          <a:bodyPr/>
          <a:lstStyle/>
          <a:p>
            <a:fld id="{696A28D3-22CF-4FB0-80FD-EC473B325B38}" type="slidenum">
              <a:rPr lang="sv-SE" smtClean="0"/>
              <a:t>28</a:t>
            </a:fld>
            <a:endParaRPr lang="sv-SE"/>
          </a:p>
        </p:txBody>
      </p:sp>
    </p:spTree>
    <p:extLst>
      <p:ext uri="{BB962C8B-B14F-4D97-AF65-F5344CB8AC3E}">
        <p14:creationId xmlns:p14="http://schemas.microsoft.com/office/powerpoint/2010/main" val="34202440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9CDD32-D740-4832-D19C-CF213DC92461}"/>
              </a:ext>
            </a:extLst>
          </p:cNvPr>
          <p:cNvSpPr txBox="1">
            <a:spLocks noGrp="1"/>
          </p:cNvSpPr>
          <p:nvPr>
            <p:ph type="title" idx="4294967295"/>
          </p:nvPr>
        </p:nvSpPr>
        <p:spPr>
          <a:xfrm>
            <a:off x="775457" y="484854"/>
            <a:ext cx="5817618"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9.5 Flera eller oklara markeringar</a:t>
            </a:r>
          </a:p>
        </p:txBody>
      </p:sp>
      <p:pic>
        <p:nvPicPr>
          <p:cNvPr id="16" name="Bildobjekt 15" descr="Delar av namnvalsedlar med exempel på felaktiga markeringar.&#10;Exempel 1: Två kryss på samma lista.&#10;Exempel 2: Ett streck draget över flera rutor.">
            <a:extLst>
              <a:ext uri="{FF2B5EF4-FFF2-40B4-BE49-F238E27FC236}">
                <a16:creationId xmlns:a16="http://schemas.microsoft.com/office/drawing/2014/main" id="{B3D437E5-2AAC-99A7-B519-6D04FD8D78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0661" y="1460576"/>
            <a:ext cx="5378387" cy="4422414"/>
          </a:xfrm>
          <a:prstGeom prst="rect">
            <a:avLst/>
          </a:prstGeom>
        </p:spPr>
      </p:pic>
      <p:sp>
        <p:nvSpPr>
          <p:cNvPr id="3" name="textruta 2">
            <a:extLst>
              <a:ext uri="{FF2B5EF4-FFF2-40B4-BE49-F238E27FC236}">
                <a16:creationId xmlns:a16="http://schemas.microsoft.com/office/drawing/2014/main" id="{11AFE6F7-C182-915A-8EE5-D00F99AFA9C3}"/>
              </a:ext>
            </a:extLst>
          </p:cNvPr>
          <p:cNvSpPr txBox="1"/>
          <p:nvPr/>
        </p:nvSpPr>
        <p:spPr>
          <a:xfrm>
            <a:off x="5996539" y="1550867"/>
            <a:ext cx="6053397" cy="3323987"/>
          </a:xfrm>
          <a:prstGeom prst="rect">
            <a:avLst/>
          </a:prstGeom>
          <a:noFill/>
        </p:spPr>
        <p:txBody>
          <a:bodyPr wrap="square">
            <a:spAutoFit/>
          </a:bodyPr>
          <a:lstStyle/>
          <a:p>
            <a:r>
              <a:rPr lang="sv-SE" sz="14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4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Ogiltig personröst – giltig röst på partiet</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Om en väljare lämnat flera personröster, bortser du från alla namn.</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Om väljaren har lämnat en personröst, men det är oklart vilken kandidat markeringen gäller, bortser du från alla namn. </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Det kan till exempel handla om flera kryss eller en markering som täcker flera rutor. Då räknas rösten som en röst på partiet.</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En markering som snuddar vid eller går in i en annan ruta gör inte rösten otydlig. </a:t>
            </a:r>
          </a:p>
          <a:p>
            <a:pPr marL="285750" indent="-285750">
              <a:buFont typeface="Arial" panose="020B0604020202020204" pitchFamily="34" charset="0"/>
              <a:buChar char="•"/>
            </a:pPr>
            <a:r>
              <a:rPr lang="sv-SE" sz="1400" dirty="0">
                <a:latin typeface="Open Sans" panose="020B0606030504020204" pitchFamily="34" charset="0"/>
                <a:ea typeface="Open Sans" panose="020B0606030504020204" pitchFamily="34" charset="0"/>
                <a:cs typeface="Open Sans" panose="020B0606030504020204" pitchFamily="34" charset="0"/>
              </a:rPr>
              <a:t>Bedöm varje röst för sig och utgå ifrån om du kan tyda väljarens vilja.</a:t>
            </a:r>
            <a:endPar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endParaRPr lang="sv-SE" sz="1400" dirty="0">
              <a:solidFill>
                <a:srgbClr val="333333"/>
              </a:solidFill>
              <a:highlight>
                <a:srgbClr val="FFFF00"/>
              </a:highlight>
              <a:latin typeface="Open Sans" panose="020B0606030504020204" pitchFamily="34" charset="0"/>
              <a:ea typeface="Open Sans" panose="020B0606030504020204" pitchFamily="34" charset="0"/>
              <a:cs typeface="Open Sans" panose="020B0606030504020204" pitchFamily="34" charset="0"/>
            </a:endParaRPr>
          </a:p>
          <a:p>
            <a:r>
              <a:rPr lang="sv-SE" sz="14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Hantera som en röst på partiet</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Stryk listnumret och skriv ”90 000”.</a:t>
            </a:r>
            <a:endParaRPr lang="nn-NO" sz="14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20" name="Bildobjekt 19" descr="Nedre delen av valsedeln. Hela numret är struket och det har skrivits 90000.">
            <a:extLst>
              <a:ext uri="{FF2B5EF4-FFF2-40B4-BE49-F238E27FC236}">
                <a16:creationId xmlns:a16="http://schemas.microsoft.com/office/drawing/2014/main" id="{65EA380F-6A03-0D07-2BAB-C3BB81054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82954" y="4874854"/>
            <a:ext cx="3754618" cy="1285714"/>
          </a:xfrm>
          <a:prstGeom prst="rect">
            <a:avLst/>
          </a:prstGeom>
        </p:spPr>
      </p:pic>
      <p:sp>
        <p:nvSpPr>
          <p:cNvPr id="4" name="Platshållare för bildnummer 3">
            <a:extLst>
              <a:ext uri="{FF2B5EF4-FFF2-40B4-BE49-F238E27FC236}">
                <a16:creationId xmlns:a16="http://schemas.microsoft.com/office/drawing/2014/main" id="{A6452FBC-81E4-3A3A-1DF6-551459500283}"/>
              </a:ext>
            </a:extLst>
          </p:cNvPr>
          <p:cNvSpPr>
            <a:spLocks noGrp="1"/>
          </p:cNvSpPr>
          <p:nvPr>
            <p:ph type="sldNum" sz="quarter" idx="12"/>
          </p:nvPr>
        </p:nvSpPr>
        <p:spPr/>
        <p:txBody>
          <a:bodyPr/>
          <a:lstStyle/>
          <a:p>
            <a:fld id="{696A28D3-22CF-4FB0-80FD-EC473B325B38}" type="slidenum">
              <a:rPr lang="sv-SE" smtClean="0"/>
              <a:t>29</a:t>
            </a:fld>
            <a:endParaRPr lang="sv-SE"/>
          </a:p>
        </p:txBody>
      </p:sp>
    </p:spTree>
    <p:extLst>
      <p:ext uri="{BB962C8B-B14F-4D97-AF65-F5344CB8AC3E}">
        <p14:creationId xmlns:p14="http://schemas.microsoft.com/office/powerpoint/2010/main" val="1765904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E23B4DB-FACB-F48D-2960-234BFD41E654}"/>
              </a:ext>
            </a:extLst>
          </p:cNvPr>
          <p:cNvSpPr>
            <a:spLocks noGrp="1"/>
          </p:cNvSpPr>
          <p:nvPr>
            <p:ph type="title"/>
          </p:nvPr>
        </p:nvSpPr>
        <p:spPr>
          <a:xfrm>
            <a:off x="2580815" y="2564904"/>
            <a:ext cx="6581113" cy="720000"/>
          </a:xfrm>
        </p:spPr>
        <p:txBody>
          <a:bodyPr/>
          <a:lstStyle/>
          <a:p>
            <a:r>
              <a:rPr lang="sv-SE" dirty="0"/>
              <a:t>1. Flera valsedlar i samma kuvert</a:t>
            </a:r>
          </a:p>
        </p:txBody>
      </p:sp>
      <p:sp>
        <p:nvSpPr>
          <p:cNvPr id="3" name="Platshållare för bildnummer 2">
            <a:extLst>
              <a:ext uri="{FF2B5EF4-FFF2-40B4-BE49-F238E27FC236}">
                <a16:creationId xmlns:a16="http://schemas.microsoft.com/office/drawing/2014/main" id="{418A4725-006D-CD63-5542-522A5DB75E23}"/>
              </a:ext>
            </a:extLst>
          </p:cNvPr>
          <p:cNvSpPr>
            <a:spLocks noGrp="1"/>
          </p:cNvSpPr>
          <p:nvPr>
            <p:ph type="sldNum" sz="quarter" idx="12"/>
          </p:nvPr>
        </p:nvSpPr>
        <p:spPr/>
        <p:txBody>
          <a:bodyPr/>
          <a:lstStyle/>
          <a:p>
            <a:fld id="{696A28D3-22CF-4FB0-80FD-EC473B325B38}" type="slidenum">
              <a:rPr lang="sv-SE" smtClean="0"/>
              <a:pPr/>
              <a:t>3</a:t>
            </a:fld>
            <a:endParaRPr lang="sv-SE" dirty="0"/>
          </a:p>
        </p:txBody>
      </p:sp>
    </p:spTree>
    <p:extLst>
      <p:ext uri="{BB962C8B-B14F-4D97-AF65-F5344CB8AC3E}">
        <p14:creationId xmlns:p14="http://schemas.microsoft.com/office/powerpoint/2010/main" val="1751807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2A3715-CB2F-B419-F874-01E12ECDC72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5FAD860-277A-59B3-97C1-9FD65582A7E5}"/>
              </a:ext>
            </a:extLst>
          </p:cNvPr>
          <p:cNvSpPr>
            <a:spLocks noGrp="1"/>
          </p:cNvSpPr>
          <p:nvPr>
            <p:ph type="title"/>
          </p:nvPr>
        </p:nvSpPr>
        <p:spPr>
          <a:xfrm>
            <a:off x="2596858" y="2564904"/>
            <a:ext cx="8270064" cy="720000"/>
          </a:xfrm>
        </p:spPr>
        <p:txBody>
          <a:bodyPr/>
          <a:lstStyle/>
          <a:p>
            <a:r>
              <a:rPr lang="sv-SE" dirty="0"/>
              <a:t>10. Tillskrivna kandidatnamn för partier med </a:t>
            </a:r>
            <a:r>
              <a:rPr lang="sv-SE" u="sng" dirty="0"/>
              <a:t>låsta listor</a:t>
            </a:r>
          </a:p>
        </p:txBody>
      </p:sp>
      <p:sp>
        <p:nvSpPr>
          <p:cNvPr id="3" name="Platshållare för bildnummer 2">
            <a:extLst>
              <a:ext uri="{FF2B5EF4-FFF2-40B4-BE49-F238E27FC236}">
                <a16:creationId xmlns:a16="http://schemas.microsoft.com/office/drawing/2014/main" id="{45E50A57-8384-5A6D-ED8E-79518144F9F9}"/>
              </a:ext>
            </a:extLst>
          </p:cNvPr>
          <p:cNvSpPr>
            <a:spLocks noGrp="1"/>
          </p:cNvSpPr>
          <p:nvPr>
            <p:ph type="sldNum" sz="quarter" idx="12"/>
          </p:nvPr>
        </p:nvSpPr>
        <p:spPr/>
        <p:txBody>
          <a:bodyPr/>
          <a:lstStyle/>
          <a:p>
            <a:fld id="{696A28D3-22CF-4FB0-80FD-EC473B325B38}" type="slidenum">
              <a:rPr lang="sv-SE" smtClean="0"/>
              <a:pPr/>
              <a:t>30</a:t>
            </a:fld>
            <a:endParaRPr lang="sv-SE" dirty="0"/>
          </a:p>
        </p:txBody>
      </p:sp>
    </p:spTree>
    <p:extLst>
      <p:ext uri="{BB962C8B-B14F-4D97-AF65-F5344CB8AC3E}">
        <p14:creationId xmlns:p14="http://schemas.microsoft.com/office/powerpoint/2010/main" val="2130405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60CBC-04A4-DE04-1FEE-02C3D5B1B25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592985C1-80D0-DE1E-617E-30A2ECA34E9F}"/>
              </a:ext>
            </a:extLst>
          </p:cNvPr>
          <p:cNvSpPr txBox="1">
            <a:spLocks noGrp="1"/>
          </p:cNvSpPr>
          <p:nvPr>
            <p:ph type="title" idx="4294967295"/>
          </p:nvPr>
        </p:nvSpPr>
        <p:spPr>
          <a:xfrm>
            <a:off x="851366" y="175528"/>
            <a:ext cx="1102620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10.1 Tillskrivet namn på valsedel utan tryckta kandidatnamn – namnet finns på låst lista</a:t>
            </a:r>
          </a:p>
        </p:txBody>
      </p:sp>
      <p:pic>
        <p:nvPicPr>
          <p:cNvPr id="6" name="Bildobjekt 5" descr="Partivalsedel med &quot;Lisa Silbva&quot; skrivet på.">
            <a:extLst>
              <a:ext uri="{FF2B5EF4-FFF2-40B4-BE49-F238E27FC236}">
                <a16:creationId xmlns:a16="http://schemas.microsoft.com/office/drawing/2014/main" id="{BD2DC7DA-C47D-0709-5E46-5472DA655F9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692" y="1281521"/>
            <a:ext cx="3538485" cy="4904557"/>
          </a:xfrm>
          <a:prstGeom prst="rect">
            <a:avLst/>
          </a:prstGeom>
        </p:spPr>
      </p:pic>
      <p:sp>
        <p:nvSpPr>
          <p:cNvPr id="5" name="textruta 4">
            <a:extLst>
              <a:ext uri="{FF2B5EF4-FFF2-40B4-BE49-F238E27FC236}">
                <a16:creationId xmlns:a16="http://schemas.microsoft.com/office/drawing/2014/main" id="{FF506E2C-AD4F-3E4B-53EA-23B14035B10B}"/>
              </a:ext>
            </a:extLst>
          </p:cNvPr>
          <p:cNvSpPr txBox="1"/>
          <p:nvPr/>
        </p:nvSpPr>
        <p:spPr>
          <a:xfrm>
            <a:off x="5236143" y="1396833"/>
            <a:ext cx="6472079" cy="3570208"/>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Giltig personröst</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För partier som har låst sina listor kan väljare skriva till ett kandidatnamn på en partivalsedel eller en blank valsedel (om partiets namn också skrivs).</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Det blir en giltig </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personröst</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 </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f</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örutsatt att kandidaten är anmäld.</a:t>
            </a:r>
            <a:endPar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endPar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i="0" dirty="0">
                <a:effectLst/>
                <a:latin typeface="Open Sans" panose="020B0606030504020204" pitchFamily="34" charset="0"/>
                <a:ea typeface="Open Sans" panose="020B0606030504020204" pitchFamily="34" charset="0"/>
                <a:cs typeface="Open Sans" panose="020B0606030504020204" pitchFamily="34" charset="0"/>
              </a:rPr>
              <a:t>Kontrollera om kandidaten finns på en lista.</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Rösten ska registreras på den lista där kandidaten är anmäld.</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Stryk listnumret på valsedeln.</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Skriv numret på den lista som personrösten ska föras till.</a:t>
            </a:r>
          </a:p>
          <a:p>
            <a:endParaRPr lang="sv-SE" sz="1600" b="1" i="0" dirty="0">
              <a:solidFill>
                <a:srgbClr val="333333"/>
              </a:solidFill>
              <a:effectLst/>
              <a:latin typeface="open sans regular"/>
            </a:endParaRPr>
          </a:p>
          <a:p>
            <a:pPr marL="285750" indent="-285750">
              <a:buFont typeface="Arial" panose="020B0604020202020204" pitchFamily="34" charset="0"/>
              <a:buChar char="•"/>
            </a:pPr>
            <a:endParaRPr lang="sv-SE" dirty="0">
              <a:solidFill>
                <a:srgbClr val="333333"/>
              </a:solidFill>
              <a:latin typeface="open sans regular"/>
            </a:endParaRPr>
          </a:p>
        </p:txBody>
      </p:sp>
      <p:pic>
        <p:nvPicPr>
          <p:cNvPr id="10" name="Bildobjekt 9" descr="Nedre delen av valsedeln. Andra delen av numret är struket och det är skrivet 12345 bredvid.">
            <a:extLst>
              <a:ext uri="{FF2B5EF4-FFF2-40B4-BE49-F238E27FC236}">
                <a16:creationId xmlns:a16="http://schemas.microsoft.com/office/drawing/2014/main" id="{E74C4B4D-3224-6598-2D0B-74BF0124A2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7115" y="4969637"/>
            <a:ext cx="3934729" cy="1216441"/>
          </a:xfrm>
          <a:prstGeom prst="rect">
            <a:avLst/>
          </a:prstGeom>
        </p:spPr>
      </p:pic>
      <p:sp>
        <p:nvSpPr>
          <p:cNvPr id="3" name="Platshållare för bildnummer 2">
            <a:extLst>
              <a:ext uri="{FF2B5EF4-FFF2-40B4-BE49-F238E27FC236}">
                <a16:creationId xmlns:a16="http://schemas.microsoft.com/office/drawing/2014/main" id="{452E62DF-04CD-73BE-9065-05A62B1E3622}"/>
              </a:ext>
            </a:extLst>
          </p:cNvPr>
          <p:cNvSpPr>
            <a:spLocks noGrp="1"/>
          </p:cNvSpPr>
          <p:nvPr>
            <p:ph type="sldNum" sz="quarter" idx="12"/>
          </p:nvPr>
        </p:nvSpPr>
        <p:spPr/>
        <p:txBody>
          <a:bodyPr/>
          <a:lstStyle/>
          <a:p>
            <a:fld id="{696A28D3-22CF-4FB0-80FD-EC473B325B38}" type="slidenum">
              <a:rPr lang="sv-SE" smtClean="0"/>
              <a:t>31</a:t>
            </a:fld>
            <a:endParaRPr lang="sv-SE"/>
          </a:p>
        </p:txBody>
      </p:sp>
    </p:spTree>
    <p:extLst>
      <p:ext uri="{BB962C8B-B14F-4D97-AF65-F5344CB8AC3E}">
        <p14:creationId xmlns:p14="http://schemas.microsoft.com/office/powerpoint/2010/main" val="23861908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3F4982-61E8-581B-C4CF-4A1C9E7771DE}"/>
            </a:ext>
          </a:extLst>
        </p:cNvPr>
        <p:cNvGrpSpPr/>
        <p:nvPr/>
      </p:nvGrpSpPr>
      <p:grpSpPr>
        <a:xfrm>
          <a:off x="0" y="0"/>
          <a:ext cx="0" cy="0"/>
          <a:chOff x="0" y="0"/>
          <a:chExt cx="0" cy="0"/>
        </a:xfrm>
      </p:grpSpPr>
      <p:sp>
        <p:nvSpPr>
          <p:cNvPr id="5" name="Rubrik 4">
            <a:extLst>
              <a:ext uri="{FF2B5EF4-FFF2-40B4-BE49-F238E27FC236}">
                <a16:creationId xmlns:a16="http://schemas.microsoft.com/office/drawing/2014/main" id="{F46DAA2D-5A74-D826-9741-6CA41C47E95F}"/>
              </a:ext>
            </a:extLst>
          </p:cNvPr>
          <p:cNvSpPr txBox="1">
            <a:spLocks noGrp="1"/>
          </p:cNvSpPr>
          <p:nvPr>
            <p:ph type="title" idx="4294967295"/>
          </p:nvPr>
        </p:nvSpPr>
        <p:spPr>
          <a:xfrm>
            <a:off x="824275" y="237513"/>
            <a:ext cx="1102620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10.2 Tillskrivet namn på valsedel utan tryckta kandidatnamn – namnet finns inte på låst lista</a:t>
            </a:r>
          </a:p>
        </p:txBody>
      </p:sp>
      <p:pic>
        <p:nvPicPr>
          <p:cNvPr id="9" name="Bildobjekt 8" descr="Partivalsedel med &quot;Anders Ali&quot; skrivet på.">
            <a:extLst>
              <a:ext uri="{FF2B5EF4-FFF2-40B4-BE49-F238E27FC236}">
                <a16:creationId xmlns:a16="http://schemas.microsoft.com/office/drawing/2014/main" id="{6688A1CC-743B-257A-9914-060FFDD9FC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8158" y="1169368"/>
            <a:ext cx="3624384" cy="5026478"/>
          </a:xfrm>
          <a:prstGeom prst="rect">
            <a:avLst/>
          </a:prstGeom>
        </p:spPr>
      </p:pic>
      <p:sp>
        <p:nvSpPr>
          <p:cNvPr id="8" name="textruta 7">
            <a:extLst>
              <a:ext uri="{FF2B5EF4-FFF2-40B4-BE49-F238E27FC236}">
                <a16:creationId xmlns:a16="http://schemas.microsoft.com/office/drawing/2014/main" id="{B17E7899-A425-50A1-B879-BB0424F12AE5}"/>
              </a:ext>
            </a:extLst>
          </p:cNvPr>
          <p:cNvSpPr txBox="1"/>
          <p:nvPr/>
        </p:nvSpPr>
        <p:spPr>
          <a:xfrm>
            <a:off x="5342021" y="1380278"/>
            <a:ext cx="6159099" cy="3323987"/>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Ogiltig personröst – giltig röst </a:t>
            </a:r>
            <a:r>
              <a:rPr lang="sv-SE" sz="1600" b="1" i="0" dirty="0">
                <a:effectLst/>
                <a:latin typeface="Open Sans" panose="020B0606030504020204" pitchFamily="34" charset="0"/>
                <a:ea typeface="Open Sans" panose="020B0606030504020204" pitchFamily="34" charset="0"/>
                <a:cs typeface="Open Sans" panose="020B0606030504020204" pitchFamily="34" charset="0"/>
              </a:rPr>
              <a:t>på partiet.</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För partier som har låst sina listor kan väljare skriva till ett kandidatnamn på en partivalsedel eller en blank valsedel (om partiets namn också skrivs).</a:t>
            </a:r>
          </a:p>
          <a:p>
            <a:pPr marL="285750" indent="-285750">
              <a:buFont typeface="Arial" panose="020B0604020202020204" pitchFamily="34" charset="0"/>
              <a:buChar char="•"/>
            </a:pP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Om kandidaten inte är anmäld blir personrösten ogiltig.</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Kontrollera om kandidaten </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finns på </a:t>
            </a: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en lista.</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Om kandidaten inte </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finns på någon lista betraktar du namnet som obefintligt.</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Hantera som en röst på partiet.</a:t>
            </a:r>
            <a:endPar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Skriv </a:t>
            </a:r>
            <a:r>
              <a:rPr lang="sv-SE" sz="1600" dirty="0">
                <a:solidFill>
                  <a:srgbClr val="333333"/>
                </a:solidFill>
                <a:latin typeface="Open Sans" panose="020B0606030504020204" pitchFamily="34" charset="0"/>
                <a:ea typeface="Open Sans" panose="020B0606030504020204" pitchFamily="34" charset="0"/>
                <a:cs typeface="Open Sans" panose="020B0606030504020204" pitchFamily="34" charset="0"/>
              </a:rPr>
              <a:t>”ej anmäld” vid namnet.</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dirty="0">
              <a:solidFill>
                <a:srgbClr val="333333"/>
              </a:solidFill>
              <a:latin typeface="open sans regular"/>
            </a:endParaRPr>
          </a:p>
        </p:txBody>
      </p:sp>
      <p:pic>
        <p:nvPicPr>
          <p:cNvPr id="11" name="Bildobjekt 10" descr="Delen av valsedeln med ett namn skrivet på. Bredvid namnet står Ej anmäld tillskrivet.">
            <a:extLst>
              <a:ext uri="{FF2B5EF4-FFF2-40B4-BE49-F238E27FC236}">
                <a16:creationId xmlns:a16="http://schemas.microsoft.com/office/drawing/2014/main" id="{0F4AE2B2-0FED-F736-179E-8474E20CB6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05004" y="4822395"/>
            <a:ext cx="3616071" cy="1310653"/>
          </a:xfrm>
          <a:prstGeom prst="rect">
            <a:avLst/>
          </a:prstGeom>
        </p:spPr>
      </p:pic>
      <p:sp>
        <p:nvSpPr>
          <p:cNvPr id="2" name="Platshållare för bildnummer 1">
            <a:extLst>
              <a:ext uri="{FF2B5EF4-FFF2-40B4-BE49-F238E27FC236}">
                <a16:creationId xmlns:a16="http://schemas.microsoft.com/office/drawing/2014/main" id="{4D2E07B4-6F7B-416E-1744-285816FE838D}"/>
              </a:ext>
            </a:extLst>
          </p:cNvPr>
          <p:cNvSpPr>
            <a:spLocks noGrp="1"/>
          </p:cNvSpPr>
          <p:nvPr>
            <p:ph type="sldNum" sz="quarter" idx="12"/>
          </p:nvPr>
        </p:nvSpPr>
        <p:spPr/>
        <p:txBody>
          <a:bodyPr/>
          <a:lstStyle/>
          <a:p>
            <a:fld id="{696A28D3-22CF-4FB0-80FD-EC473B325B38}" type="slidenum">
              <a:rPr lang="sv-SE" smtClean="0"/>
              <a:t>32</a:t>
            </a:fld>
            <a:endParaRPr lang="sv-SE"/>
          </a:p>
        </p:txBody>
      </p:sp>
    </p:spTree>
    <p:extLst>
      <p:ext uri="{BB962C8B-B14F-4D97-AF65-F5344CB8AC3E}">
        <p14:creationId xmlns:p14="http://schemas.microsoft.com/office/powerpoint/2010/main" val="16392133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B8B25-B324-9B3B-CCA4-83BC2B181578}"/>
            </a:ext>
          </a:extLst>
        </p:cNvPr>
        <p:cNvGrpSpPr/>
        <p:nvPr/>
      </p:nvGrpSpPr>
      <p:grpSpPr>
        <a:xfrm>
          <a:off x="0" y="0"/>
          <a:ext cx="0" cy="0"/>
          <a:chOff x="0" y="0"/>
          <a:chExt cx="0" cy="0"/>
        </a:xfrm>
      </p:grpSpPr>
      <p:sp>
        <p:nvSpPr>
          <p:cNvPr id="9" name="Rubrik 8">
            <a:extLst>
              <a:ext uri="{FF2B5EF4-FFF2-40B4-BE49-F238E27FC236}">
                <a16:creationId xmlns:a16="http://schemas.microsoft.com/office/drawing/2014/main" id="{5D662D3A-A797-A1A4-C6E2-6DD9A28EFA1B}"/>
              </a:ext>
            </a:extLst>
          </p:cNvPr>
          <p:cNvSpPr txBox="1">
            <a:spLocks noGrp="1"/>
          </p:cNvSpPr>
          <p:nvPr>
            <p:ph type="title" idx="4294967295"/>
          </p:nvPr>
        </p:nvSpPr>
        <p:spPr>
          <a:xfrm>
            <a:off x="765776" y="383924"/>
            <a:ext cx="1102620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10.3 Tillskrivet namn på valsedel utan tryckta kandidatnamn – namnet finns på flera låsta listor</a:t>
            </a:r>
          </a:p>
        </p:txBody>
      </p:sp>
      <p:pic>
        <p:nvPicPr>
          <p:cNvPr id="4" name="Bildobjekt 3" descr="Partivalsedel med &quot;Gunnar Tamul&quot; skrivet på.">
            <a:extLst>
              <a:ext uri="{FF2B5EF4-FFF2-40B4-BE49-F238E27FC236}">
                <a16:creationId xmlns:a16="http://schemas.microsoft.com/office/drawing/2014/main" id="{480FD59E-CFF4-8E03-884C-C671472707B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550" y="1338031"/>
            <a:ext cx="3532943" cy="4901786"/>
          </a:xfrm>
          <a:prstGeom prst="rect">
            <a:avLst/>
          </a:prstGeom>
        </p:spPr>
      </p:pic>
      <p:sp>
        <p:nvSpPr>
          <p:cNvPr id="5" name="textruta 4">
            <a:extLst>
              <a:ext uri="{FF2B5EF4-FFF2-40B4-BE49-F238E27FC236}">
                <a16:creationId xmlns:a16="http://schemas.microsoft.com/office/drawing/2014/main" id="{A5E220E5-A0F6-CB6B-82E0-7F3DD3FD20B0}"/>
              </a:ext>
            </a:extLst>
          </p:cNvPr>
          <p:cNvSpPr txBox="1"/>
          <p:nvPr/>
        </p:nvSpPr>
        <p:spPr>
          <a:xfrm>
            <a:off x="5216894" y="1614548"/>
            <a:ext cx="6428490" cy="3323987"/>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Giltig personröst</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Om namnet på en kandidat finns på fler än en lista måste du lotta för att avgöra vilken lista som personrösten ska registreras på.</a:t>
            </a:r>
          </a:p>
          <a:p>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endPar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Kontakta valledningen som ska närvara vid lottningen.</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Genomför lottningen enligt länsstyrelsens rutin.</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Skriv ”Lottad till lista” med rätt listtypsnummer på valsedeln.</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Hantera som en namnvalsedel med en korrekt avgiven personröst.</a:t>
            </a:r>
          </a:p>
          <a:p>
            <a:pPr marL="285750" indent="-285750">
              <a:buFont typeface="Arial" panose="020B0604020202020204" pitchFamily="34" charset="0"/>
              <a:buChar char="•"/>
            </a:pPr>
            <a:endParaRPr lang="sv-SE" dirty="0">
              <a:solidFill>
                <a:srgbClr val="333333"/>
              </a:solidFill>
              <a:latin typeface="open sans regular"/>
            </a:endParaRPr>
          </a:p>
        </p:txBody>
      </p:sp>
      <p:pic>
        <p:nvPicPr>
          <p:cNvPr id="12" name="Bildobjekt 11" descr="Nedre delen av valsedeln. Andra delen av numret är struket och 12345 tillskrivet. Ovanför står &quot;Lottad till lista&quot;">
            <a:extLst>
              <a:ext uri="{FF2B5EF4-FFF2-40B4-BE49-F238E27FC236}">
                <a16:creationId xmlns:a16="http://schemas.microsoft.com/office/drawing/2014/main" id="{4E30A756-B8D2-E2F9-64B3-01F39CE07F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0144" y="5023376"/>
            <a:ext cx="3934729" cy="1216441"/>
          </a:xfrm>
          <a:prstGeom prst="rect">
            <a:avLst/>
          </a:prstGeom>
        </p:spPr>
      </p:pic>
      <p:sp>
        <p:nvSpPr>
          <p:cNvPr id="2" name="Platshållare för bildnummer 1">
            <a:extLst>
              <a:ext uri="{FF2B5EF4-FFF2-40B4-BE49-F238E27FC236}">
                <a16:creationId xmlns:a16="http://schemas.microsoft.com/office/drawing/2014/main" id="{14B0699F-0F6C-5935-E8C1-C7D4EDB73643}"/>
              </a:ext>
            </a:extLst>
          </p:cNvPr>
          <p:cNvSpPr>
            <a:spLocks noGrp="1"/>
          </p:cNvSpPr>
          <p:nvPr>
            <p:ph type="sldNum" sz="quarter" idx="12"/>
          </p:nvPr>
        </p:nvSpPr>
        <p:spPr/>
        <p:txBody>
          <a:bodyPr/>
          <a:lstStyle/>
          <a:p>
            <a:fld id="{696A28D3-22CF-4FB0-80FD-EC473B325B38}" type="slidenum">
              <a:rPr lang="sv-SE" smtClean="0"/>
              <a:t>33</a:t>
            </a:fld>
            <a:endParaRPr lang="sv-SE"/>
          </a:p>
        </p:txBody>
      </p:sp>
    </p:spTree>
    <p:extLst>
      <p:ext uri="{BB962C8B-B14F-4D97-AF65-F5344CB8AC3E}">
        <p14:creationId xmlns:p14="http://schemas.microsoft.com/office/powerpoint/2010/main" val="23133282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84C8C9-DC34-B5DB-668B-15BF5104417F}"/>
            </a:ext>
          </a:extLst>
        </p:cNvPr>
        <p:cNvGrpSpPr/>
        <p:nvPr/>
      </p:nvGrpSpPr>
      <p:grpSpPr>
        <a:xfrm>
          <a:off x="0" y="0"/>
          <a:ext cx="0" cy="0"/>
          <a:chOff x="0" y="0"/>
          <a:chExt cx="0" cy="0"/>
        </a:xfrm>
      </p:grpSpPr>
      <p:sp>
        <p:nvSpPr>
          <p:cNvPr id="9" name="Rubrik 8">
            <a:extLst>
              <a:ext uri="{FF2B5EF4-FFF2-40B4-BE49-F238E27FC236}">
                <a16:creationId xmlns:a16="http://schemas.microsoft.com/office/drawing/2014/main" id="{ACDBC3BE-9AFD-7883-8C8A-987F5E240558}"/>
              </a:ext>
            </a:extLst>
          </p:cNvPr>
          <p:cNvSpPr txBox="1">
            <a:spLocks noGrp="1"/>
          </p:cNvSpPr>
          <p:nvPr>
            <p:ph type="title" idx="4294967295"/>
          </p:nvPr>
        </p:nvSpPr>
        <p:spPr>
          <a:xfrm>
            <a:off x="856464" y="367290"/>
            <a:ext cx="1102620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10.4 Flera tillskrivna namn på valsedel utan tryckta kandidatnamn – låst lista</a:t>
            </a:r>
          </a:p>
        </p:txBody>
      </p:sp>
      <p:pic>
        <p:nvPicPr>
          <p:cNvPr id="11" name="Bildobjekt 10" descr="Partivalsedel med &quot;Anders Ali&quot; skrivet och under &quot;Lisa Silva&quot; skrivet.">
            <a:extLst>
              <a:ext uri="{FF2B5EF4-FFF2-40B4-BE49-F238E27FC236}">
                <a16:creationId xmlns:a16="http://schemas.microsoft.com/office/drawing/2014/main" id="{87086D49-813F-8397-6BDA-ABEB09213D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18496" y="1321397"/>
            <a:ext cx="3557882" cy="4929495"/>
          </a:xfrm>
          <a:prstGeom prst="rect">
            <a:avLst/>
          </a:prstGeom>
        </p:spPr>
      </p:pic>
      <p:sp>
        <p:nvSpPr>
          <p:cNvPr id="5" name="textruta 4">
            <a:extLst>
              <a:ext uri="{FF2B5EF4-FFF2-40B4-BE49-F238E27FC236}">
                <a16:creationId xmlns:a16="http://schemas.microsoft.com/office/drawing/2014/main" id="{29D48CE1-FBA1-6CBD-E751-53E8C2C44819}"/>
              </a:ext>
            </a:extLst>
          </p:cNvPr>
          <p:cNvSpPr txBox="1"/>
          <p:nvPr/>
        </p:nvSpPr>
        <p:spPr>
          <a:xfrm>
            <a:off x="4846932" y="1572549"/>
            <a:ext cx="6756980" cy="3939540"/>
          </a:xfrm>
          <a:prstGeom prst="rect">
            <a:avLst/>
          </a:prstGeom>
          <a:noFill/>
        </p:spPr>
        <p:txBody>
          <a:bodyPr wrap="square">
            <a:spAutoFit/>
          </a:bodyPr>
          <a:lstStyle/>
          <a:p>
            <a:r>
              <a:rPr lang="sv-SE" sz="1600" b="1" i="0" dirty="0">
                <a:solidFill>
                  <a:srgbClr val="333333"/>
                </a:solidFill>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det finns flera namn kontrollera namnen i ordning tills du hittar en kandidat som är anmäld. Då är det en </a:t>
            </a:r>
            <a:r>
              <a:rPr lang="sv-SE" sz="1600" b="1" dirty="0">
                <a:latin typeface="Open Sans" panose="020B0606030504020204" pitchFamily="34" charset="0"/>
                <a:ea typeface="Open Sans" panose="020B0606030504020204" pitchFamily="34" charset="0"/>
                <a:cs typeface="Open Sans" panose="020B0606030504020204" pitchFamily="34" charset="0"/>
              </a:rPr>
              <a:t>giltig personröst</a:t>
            </a:r>
            <a:r>
              <a:rPr lang="sv-SE" sz="1600" dirty="0">
                <a:latin typeface="Open Sans" panose="020B0606030504020204" pitchFamily="34" charset="0"/>
                <a:ea typeface="Open Sans" panose="020B0606030504020204" pitchFamily="34" charset="0"/>
                <a:cs typeface="Open Sans" panose="020B0606030504020204" pitchFamily="34" charset="0"/>
              </a:rPr>
              <a: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Bortse från alla tillskrivna namn utom det första som är anmält.</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När du har hittat den första anmälda kandidaten ska du hantera rösten som om det bara funnits ett tillskrivet namn.</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Stryk listnumret och skriv numret på den lista som personrösten ska föras till.</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Skriv ”Ej anmäld” på valsedeln vid namn som inte är anmälda.</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Behov av lottning kan också uppstå (se 10.3)</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400" dirty="0">
              <a:latin typeface="Open Sans" panose="020B0606030504020204" pitchFamily="34" charset="0"/>
              <a:ea typeface="Open Sans" panose="020B0606030504020204" pitchFamily="34" charset="0"/>
              <a:cs typeface="Open Sans" panose="020B0606030504020204" pitchFamily="34" charset="0"/>
            </a:endParaRPr>
          </a:p>
          <a:p>
            <a:endParaRPr lang="sv-SE" sz="1400" b="1" i="0" dirty="0">
              <a:solidFill>
                <a:srgbClr val="333333"/>
              </a:solidFill>
              <a:effectLst/>
              <a:latin typeface="open sans regular"/>
            </a:endParaRPr>
          </a:p>
          <a:p>
            <a:pPr marL="285750" indent="-285750">
              <a:buFont typeface="Arial" panose="020B0604020202020204" pitchFamily="34" charset="0"/>
              <a:buChar char="•"/>
            </a:pPr>
            <a:endParaRPr lang="sv-SE" sz="1400" dirty="0">
              <a:solidFill>
                <a:srgbClr val="333333"/>
              </a:solidFill>
              <a:latin typeface="open sans regular"/>
            </a:endParaRPr>
          </a:p>
        </p:txBody>
      </p:sp>
      <p:pic>
        <p:nvPicPr>
          <p:cNvPr id="14" name="Bildobjekt 13" descr="Delen av valsedeln där namnet är skriva. Vid Anders namn står tillskrivet &quot;Ej anmäld&quot;.">
            <a:extLst>
              <a:ext uri="{FF2B5EF4-FFF2-40B4-BE49-F238E27FC236}">
                <a16:creationId xmlns:a16="http://schemas.microsoft.com/office/drawing/2014/main" id="{4F6FA4B9-771F-5243-62EE-EB73C2C5C0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7372" y="4959981"/>
            <a:ext cx="3604988" cy="1241379"/>
          </a:xfrm>
          <a:prstGeom prst="rect">
            <a:avLst/>
          </a:prstGeom>
        </p:spPr>
      </p:pic>
      <p:pic>
        <p:nvPicPr>
          <p:cNvPr id="19" name="Bildobjekt 18" descr="Nedre delen av valsedeln. Andra delen av numret är struket och 12345 tillskrivet.">
            <a:extLst>
              <a:ext uri="{FF2B5EF4-FFF2-40B4-BE49-F238E27FC236}">
                <a16:creationId xmlns:a16="http://schemas.microsoft.com/office/drawing/2014/main" id="{B346A220-3664-B11E-FF9B-053477E81B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51920" y="4945752"/>
            <a:ext cx="3512269" cy="1255608"/>
          </a:xfrm>
          <a:prstGeom prst="rect">
            <a:avLst/>
          </a:prstGeom>
        </p:spPr>
      </p:pic>
      <p:sp>
        <p:nvSpPr>
          <p:cNvPr id="2" name="Platshållare för bildnummer 1">
            <a:extLst>
              <a:ext uri="{FF2B5EF4-FFF2-40B4-BE49-F238E27FC236}">
                <a16:creationId xmlns:a16="http://schemas.microsoft.com/office/drawing/2014/main" id="{3B0A1543-36BF-1B87-E70A-FBE3DCDF24F2}"/>
              </a:ext>
            </a:extLst>
          </p:cNvPr>
          <p:cNvSpPr>
            <a:spLocks noGrp="1"/>
          </p:cNvSpPr>
          <p:nvPr>
            <p:ph type="sldNum" sz="quarter" idx="12"/>
          </p:nvPr>
        </p:nvSpPr>
        <p:spPr/>
        <p:txBody>
          <a:bodyPr/>
          <a:lstStyle/>
          <a:p>
            <a:fld id="{696A28D3-22CF-4FB0-80FD-EC473B325B38}" type="slidenum">
              <a:rPr lang="sv-SE" smtClean="0"/>
              <a:t>34</a:t>
            </a:fld>
            <a:endParaRPr lang="sv-SE"/>
          </a:p>
        </p:txBody>
      </p:sp>
    </p:spTree>
    <p:extLst>
      <p:ext uri="{BB962C8B-B14F-4D97-AF65-F5344CB8AC3E}">
        <p14:creationId xmlns:p14="http://schemas.microsoft.com/office/powerpoint/2010/main" val="2594566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CE079-2D56-2DB8-2937-430196B15DFB}"/>
            </a:ext>
          </a:extLst>
        </p:cNvPr>
        <p:cNvGrpSpPr/>
        <p:nvPr/>
      </p:nvGrpSpPr>
      <p:grpSpPr>
        <a:xfrm>
          <a:off x="0" y="0"/>
          <a:ext cx="0" cy="0"/>
          <a:chOff x="0" y="0"/>
          <a:chExt cx="0" cy="0"/>
        </a:xfrm>
      </p:grpSpPr>
      <p:sp>
        <p:nvSpPr>
          <p:cNvPr id="4" name="Rubrik 3">
            <a:extLst>
              <a:ext uri="{FF2B5EF4-FFF2-40B4-BE49-F238E27FC236}">
                <a16:creationId xmlns:a16="http://schemas.microsoft.com/office/drawing/2014/main" id="{13053797-2798-D422-7625-B8E86C53E8F5}"/>
              </a:ext>
            </a:extLst>
          </p:cNvPr>
          <p:cNvSpPr txBox="1">
            <a:spLocks noGrp="1"/>
          </p:cNvSpPr>
          <p:nvPr>
            <p:ph type="title" idx="4294967295"/>
          </p:nvPr>
        </p:nvSpPr>
        <p:spPr>
          <a:xfrm>
            <a:off x="697062" y="541891"/>
            <a:ext cx="11026208"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10.5 Tillskrivet namn på namnvalsedel – låst lista </a:t>
            </a:r>
          </a:p>
        </p:txBody>
      </p:sp>
      <p:pic>
        <p:nvPicPr>
          <p:cNvPr id="6" name="Bildobjekt 5" descr="Namnvalsedel med personkryss och ett tillskrivet namn under listan &quot;Anders Ali&quot;">
            <a:extLst>
              <a:ext uri="{FF2B5EF4-FFF2-40B4-BE49-F238E27FC236}">
                <a16:creationId xmlns:a16="http://schemas.microsoft.com/office/drawing/2014/main" id="{A6E985BA-8C3B-CDCF-89CE-978D41F6B9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75" y="1260603"/>
            <a:ext cx="3660406" cy="4935037"/>
          </a:xfrm>
          <a:prstGeom prst="rect">
            <a:avLst/>
          </a:prstGeom>
        </p:spPr>
      </p:pic>
      <p:sp>
        <p:nvSpPr>
          <p:cNvPr id="5" name="textruta 4">
            <a:extLst>
              <a:ext uri="{FF2B5EF4-FFF2-40B4-BE49-F238E27FC236}">
                <a16:creationId xmlns:a16="http://schemas.microsoft.com/office/drawing/2014/main" id="{57AF57CF-E529-F579-9EE7-52311E827D86}"/>
              </a:ext>
            </a:extLst>
          </p:cNvPr>
          <p:cNvSpPr txBox="1"/>
          <p:nvPr/>
        </p:nvSpPr>
        <p:spPr>
          <a:xfrm>
            <a:off x="5775157" y="1646683"/>
            <a:ext cx="5219299" cy="3046988"/>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det finns ett eller flera namn tillskrivet på en namnvalsedel med låst lista ska du bortse från namnen.</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det också finns en markering i en ruta för en kandidat är den personrösten </a:t>
            </a:r>
            <a:r>
              <a:rPr lang="sv-SE" sz="1600" b="1" dirty="0">
                <a:latin typeface="Open Sans" panose="020B0606030504020204" pitchFamily="34" charset="0"/>
                <a:ea typeface="Open Sans" panose="020B0606030504020204" pitchFamily="34" charset="0"/>
                <a:cs typeface="Open Sans" panose="020B0606030504020204" pitchFamily="34" charset="0"/>
              </a:rPr>
              <a:t>giltig</a:t>
            </a:r>
            <a:r>
              <a:rPr lang="sv-SE" sz="1600" dirty="0">
                <a:latin typeface="Open Sans" panose="020B0606030504020204" pitchFamily="34" charset="0"/>
                <a:ea typeface="Open Sans" panose="020B0606030504020204" pitchFamily="34" charset="0"/>
                <a:cs typeface="Open Sans" panose="020B0606030504020204" pitchFamily="34" charset="0"/>
              </a:rPr>
              <a:t>, eftersom det tillskrivna namnet ska bortses från.</a:t>
            </a:r>
          </a:p>
          <a:p>
            <a:endPar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r>
              <a:rPr lang="sv-SE" sz="1600" b="1" dirty="0">
                <a:solidFill>
                  <a:srgbClr val="333333"/>
                </a:solidFill>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Bortse från det tillskrivna namnet.</a:t>
            </a:r>
          </a:p>
          <a:p>
            <a:pPr marL="285750" indent="-285750">
              <a:buFont typeface="Arial" panose="020B0604020202020204" pitchFamily="34" charset="0"/>
              <a:buChar char="•"/>
            </a:pPr>
            <a:r>
              <a:rPr lang="sv-SE" sz="16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Hanteras som namnvalsedel, låst lista med personröst.</a:t>
            </a:r>
          </a:p>
        </p:txBody>
      </p:sp>
      <p:sp>
        <p:nvSpPr>
          <p:cNvPr id="2" name="Platshållare för bildnummer 1">
            <a:extLst>
              <a:ext uri="{FF2B5EF4-FFF2-40B4-BE49-F238E27FC236}">
                <a16:creationId xmlns:a16="http://schemas.microsoft.com/office/drawing/2014/main" id="{4624BEA7-3661-657A-2898-6A2FA3AEA1A3}"/>
              </a:ext>
            </a:extLst>
          </p:cNvPr>
          <p:cNvSpPr>
            <a:spLocks noGrp="1"/>
          </p:cNvSpPr>
          <p:nvPr>
            <p:ph type="sldNum" sz="quarter" idx="12"/>
          </p:nvPr>
        </p:nvSpPr>
        <p:spPr/>
        <p:txBody>
          <a:bodyPr/>
          <a:lstStyle/>
          <a:p>
            <a:fld id="{696A28D3-22CF-4FB0-80FD-EC473B325B38}" type="slidenum">
              <a:rPr lang="sv-SE" smtClean="0"/>
              <a:t>35</a:t>
            </a:fld>
            <a:endParaRPr lang="sv-SE"/>
          </a:p>
        </p:txBody>
      </p:sp>
    </p:spTree>
    <p:extLst>
      <p:ext uri="{BB962C8B-B14F-4D97-AF65-F5344CB8AC3E}">
        <p14:creationId xmlns:p14="http://schemas.microsoft.com/office/powerpoint/2010/main" val="28210906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6CC3FF-D36A-D54B-4E45-55EAF1A53D9D}"/>
            </a:ext>
          </a:extLst>
        </p:cNvPr>
        <p:cNvGrpSpPr/>
        <p:nvPr/>
      </p:nvGrpSpPr>
      <p:grpSpPr>
        <a:xfrm>
          <a:off x="0" y="0"/>
          <a:ext cx="0" cy="0"/>
          <a:chOff x="0" y="0"/>
          <a:chExt cx="0" cy="0"/>
        </a:xfrm>
      </p:grpSpPr>
      <p:sp>
        <p:nvSpPr>
          <p:cNvPr id="13" name="Rubrik 12">
            <a:extLst>
              <a:ext uri="{FF2B5EF4-FFF2-40B4-BE49-F238E27FC236}">
                <a16:creationId xmlns:a16="http://schemas.microsoft.com/office/drawing/2014/main" id="{66E3C5F1-D364-EDA7-6D0B-E1D7D7E12881}"/>
              </a:ext>
            </a:extLst>
          </p:cNvPr>
          <p:cNvSpPr txBox="1">
            <a:spLocks noGrp="1"/>
          </p:cNvSpPr>
          <p:nvPr>
            <p:ph type="title" idx="4294967295"/>
          </p:nvPr>
        </p:nvSpPr>
        <p:spPr>
          <a:xfrm>
            <a:off x="794076" y="216007"/>
            <a:ext cx="1102620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10.6 Namnvalsedel från annan valkrets i riksdagsvalet – personröst med kryss – låst lista</a:t>
            </a:r>
          </a:p>
        </p:txBody>
      </p:sp>
      <p:pic>
        <p:nvPicPr>
          <p:cNvPr id="22" name="Bildobjekt 21" descr="Namnavalsedel för riksdagsvalet med personkryss.">
            <a:extLst>
              <a:ext uri="{FF2B5EF4-FFF2-40B4-BE49-F238E27FC236}">
                <a16:creationId xmlns:a16="http://schemas.microsoft.com/office/drawing/2014/main" id="{7224F27E-8065-41BD-7848-C81351AD3E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4450" y="1375271"/>
            <a:ext cx="3521860" cy="4879618"/>
          </a:xfrm>
          <a:prstGeom prst="rect">
            <a:avLst/>
          </a:prstGeom>
        </p:spPr>
      </p:pic>
      <p:sp>
        <p:nvSpPr>
          <p:cNvPr id="5" name="textruta 4">
            <a:extLst>
              <a:ext uri="{FF2B5EF4-FFF2-40B4-BE49-F238E27FC236}">
                <a16:creationId xmlns:a16="http://schemas.microsoft.com/office/drawing/2014/main" id="{67CCB9E5-7F2C-EAD2-C0D1-9BB570D0DF29}"/>
              </a:ext>
            </a:extLst>
          </p:cNvPr>
          <p:cNvSpPr txBox="1"/>
          <p:nvPr/>
        </p:nvSpPr>
        <p:spPr>
          <a:xfrm>
            <a:off x="5037902" y="1469570"/>
            <a:ext cx="6912201" cy="3323987"/>
          </a:xfrm>
          <a:prstGeom prst="rect">
            <a:avLst/>
          </a:prstGeom>
          <a:noFill/>
        </p:spPr>
        <p:txBody>
          <a:bodyPr wrap="square">
            <a:spAutoFit/>
          </a:bodyPr>
          <a:lstStyle/>
          <a:p>
            <a:r>
              <a:rPr lang="sv-SE" sz="14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Listtypsförteckningen för riksdagsvalet innehåller bara listor från den egna valkretsen. </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En namnvalsedel från en annan valkrets och med markering för en kandidat bedöms beroende på om kandidaten också finns på listan för den egna valkretsen.</a:t>
            </a:r>
          </a:p>
          <a:p>
            <a:endParaRPr lang="sv-SE" sz="14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r>
              <a:rPr lang="sv-SE" sz="14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Hantering</a:t>
            </a:r>
            <a:endParaRPr lang="sv-SE" sz="1400"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Kontrollera om kandidaten finns på listan för den egna valkretsen.</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Om kandidaten finns på listan ska rösten registreras på den lista där kandidaten är anmäld. Stryk listnumret på valsedeln och skriv numret på den lista som personrösten ska föras till.</a:t>
            </a:r>
          </a:p>
          <a:p>
            <a:pPr marL="285750" indent="-285750">
              <a:buFont typeface="Arial" panose="020B0604020202020204" pitchFamily="34" charset="0"/>
              <a:buChar char="•"/>
            </a:pPr>
            <a:r>
              <a:rPr lang="sv-SE" sz="1400" dirty="0">
                <a:solidFill>
                  <a:srgbClr val="333333"/>
                </a:solidFill>
                <a:latin typeface="Open Sans" panose="020B0606030504020204" pitchFamily="34" charset="0"/>
                <a:ea typeface="Open Sans" panose="020B0606030504020204" pitchFamily="34" charset="0"/>
                <a:cs typeface="Open Sans" panose="020B0606030504020204" pitchFamily="34" charset="0"/>
              </a:rPr>
              <a:t>Om kandidaten inte finns på listan betraktar du namnet som obefintligt. Hantera rösten som en partivalsedel. Stryk listnumret på valsedeln och skriv 90 000. Skriv ”ej anmäld” vid namnet. </a:t>
            </a:r>
          </a:p>
        </p:txBody>
      </p:sp>
      <p:pic>
        <p:nvPicPr>
          <p:cNvPr id="28" name="Bildobjekt 27" descr="Nedre delen av valsedeln. Andra delen av numret struket och 12345 tillskrivet.">
            <a:extLst>
              <a:ext uri="{FF2B5EF4-FFF2-40B4-BE49-F238E27FC236}">
                <a16:creationId xmlns:a16="http://schemas.microsoft.com/office/drawing/2014/main" id="{8B30D771-104E-71E7-4383-61F5C4F878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4226" y="4918332"/>
            <a:ext cx="3521860" cy="1330049"/>
          </a:xfrm>
          <a:prstGeom prst="rect">
            <a:avLst/>
          </a:prstGeom>
        </p:spPr>
      </p:pic>
      <p:pic>
        <p:nvPicPr>
          <p:cNvPr id="30" name="Bildobjekt 29" descr="Nedre delen av valsedeln. Hel anumret struket och 90000 tillskrivet. Vid den kryssade kandiaten står det &quot;Ej anmäld&quot;.">
            <a:extLst>
              <a:ext uri="{FF2B5EF4-FFF2-40B4-BE49-F238E27FC236}">
                <a16:creationId xmlns:a16="http://schemas.microsoft.com/office/drawing/2014/main" id="{001E1101-F5CC-FFD4-8E88-C94F199DD6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7283" y="4918331"/>
            <a:ext cx="3521860" cy="1330049"/>
          </a:xfrm>
          <a:prstGeom prst="rect">
            <a:avLst/>
          </a:prstGeom>
        </p:spPr>
      </p:pic>
      <p:sp>
        <p:nvSpPr>
          <p:cNvPr id="2" name="Platshållare för bildnummer 1">
            <a:extLst>
              <a:ext uri="{FF2B5EF4-FFF2-40B4-BE49-F238E27FC236}">
                <a16:creationId xmlns:a16="http://schemas.microsoft.com/office/drawing/2014/main" id="{B1824C72-C7CE-E9B2-C7AB-5015A8709278}"/>
              </a:ext>
            </a:extLst>
          </p:cNvPr>
          <p:cNvSpPr>
            <a:spLocks noGrp="1"/>
          </p:cNvSpPr>
          <p:nvPr>
            <p:ph type="sldNum" sz="quarter" idx="12"/>
          </p:nvPr>
        </p:nvSpPr>
        <p:spPr/>
        <p:txBody>
          <a:bodyPr/>
          <a:lstStyle/>
          <a:p>
            <a:fld id="{696A28D3-22CF-4FB0-80FD-EC473B325B38}" type="slidenum">
              <a:rPr lang="sv-SE" smtClean="0"/>
              <a:t>36</a:t>
            </a:fld>
            <a:endParaRPr lang="sv-SE"/>
          </a:p>
        </p:txBody>
      </p:sp>
    </p:spTree>
    <p:extLst>
      <p:ext uri="{BB962C8B-B14F-4D97-AF65-F5344CB8AC3E}">
        <p14:creationId xmlns:p14="http://schemas.microsoft.com/office/powerpoint/2010/main" val="256381177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ubrik 4">
            <a:extLst>
              <a:ext uri="{FF2B5EF4-FFF2-40B4-BE49-F238E27FC236}">
                <a16:creationId xmlns:a16="http://schemas.microsoft.com/office/drawing/2014/main" id="{0004CFAE-7CFA-3524-BE49-F2BCBFB9E330}"/>
              </a:ext>
            </a:extLst>
          </p:cNvPr>
          <p:cNvSpPr txBox="1">
            <a:spLocks noGrp="1"/>
          </p:cNvSpPr>
          <p:nvPr>
            <p:ph type="title" idx="4294967295"/>
          </p:nvPr>
        </p:nvSpPr>
        <p:spPr>
          <a:xfrm>
            <a:off x="794076" y="216007"/>
            <a:ext cx="1102620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11. Namnvalsedel från annan valkrets i riksdagsvalet – utan personröst – låst lista </a:t>
            </a:r>
          </a:p>
        </p:txBody>
      </p:sp>
      <p:pic>
        <p:nvPicPr>
          <p:cNvPr id="3" name="Bildobjekt 2" descr="Namnvalsedel till riksdagen.">
            <a:extLst>
              <a:ext uri="{FF2B5EF4-FFF2-40B4-BE49-F238E27FC236}">
                <a16:creationId xmlns:a16="http://schemas.microsoft.com/office/drawing/2014/main" id="{A54A7DE3-25EA-D737-4D89-416C4C2440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1977" y="1469570"/>
            <a:ext cx="3326281" cy="4656793"/>
          </a:xfrm>
          <a:prstGeom prst="rect">
            <a:avLst/>
          </a:prstGeom>
          <a:effectLst>
            <a:outerShdw blurRad="63500" sx="102000" sy="102000" algn="ctr" rotWithShape="0">
              <a:prstClr val="black">
                <a:alpha val="40000"/>
              </a:prstClr>
            </a:outerShdw>
          </a:effectLst>
        </p:spPr>
      </p:pic>
      <p:sp>
        <p:nvSpPr>
          <p:cNvPr id="7" name="textruta 6">
            <a:extLst>
              <a:ext uri="{FF2B5EF4-FFF2-40B4-BE49-F238E27FC236}">
                <a16:creationId xmlns:a16="http://schemas.microsoft.com/office/drawing/2014/main" id="{E24937AA-E225-1926-9CE3-86605FF884C1}"/>
              </a:ext>
            </a:extLst>
          </p:cNvPr>
          <p:cNvSpPr txBox="1"/>
          <p:nvPr/>
        </p:nvSpPr>
        <p:spPr>
          <a:xfrm>
            <a:off x="5427198" y="1642015"/>
            <a:ext cx="6096000" cy="2554545"/>
          </a:xfrm>
          <a:prstGeom prst="rect">
            <a:avLst/>
          </a:prstGeom>
          <a:noFill/>
        </p:spPr>
        <p:txBody>
          <a:bodyPr wrap="square">
            <a:spAutoFit/>
          </a:bodyPr>
          <a:lstStyle/>
          <a:p>
            <a:r>
              <a:rPr lang="sv-SE" sz="1600" b="1" dirty="0">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Listtypsförteckningen för riksdagsvalet innehåller bara listor från den egna valkretsen. </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väljaren använder en namnvalsedel från en annan valkrets utan att lämna en personröst ska du hantera rösten som en partivalsedel.</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Hantera som en röst på partiet.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Stryk över listnumret och skriv ”90 000”.</a:t>
            </a:r>
          </a:p>
        </p:txBody>
      </p:sp>
      <p:pic>
        <p:nvPicPr>
          <p:cNvPr id="11" name="Bildobjekt 10" descr="Nedre delen av valsedeln. Andra delen av numret är struket och 90000 tillskrivet.">
            <a:extLst>
              <a:ext uri="{FF2B5EF4-FFF2-40B4-BE49-F238E27FC236}">
                <a16:creationId xmlns:a16="http://schemas.microsoft.com/office/drawing/2014/main" id="{80ACA129-CFF3-89DE-E7BB-DC50C762CD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5726" y="4679934"/>
            <a:ext cx="3868227" cy="1446429"/>
          </a:xfrm>
          <a:prstGeom prst="rect">
            <a:avLst/>
          </a:prstGeom>
        </p:spPr>
      </p:pic>
      <p:sp>
        <p:nvSpPr>
          <p:cNvPr id="2" name="Platshållare för bildnummer 1">
            <a:extLst>
              <a:ext uri="{FF2B5EF4-FFF2-40B4-BE49-F238E27FC236}">
                <a16:creationId xmlns:a16="http://schemas.microsoft.com/office/drawing/2014/main" id="{AB55096D-C099-A332-02AF-D6D959471F02}"/>
              </a:ext>
            </a:extLst>
          </p:cNvPr>
          <p:cNvSpPr>
            <a:spLocks noGrp="1"/>
          </p:cNvSpPr>
          <p:nvPr>
            <p:ph type="sldNum" sz="quarter" idx="12"/>
          </p:nvPr>
        </p:nvSpPr>
        <p:spPr/>
        <p:txBody>
          <a:bodyPr/>
          <a:lstStyle/>
          <a:p>
            <a:fld id="{696A28D3-22CF-4FB0-80FD-EC473B325B38}" type="slidenum">
              <a:rPr lang="sv-SE" smtClean="0"/>
              <a:t>37</a:t>
            </a:fld>
            <a:endParaRPr lang="sv-SE"/>
          </a:p>
        </p:txBody>
      </p:sp>
    </p:spTree>
    <p:extLst>
      <p:ext uri="{BB962C8B-B14F-4D97-AF65-F5344CB8AC3E}">
        <p14:creationId xmlns:p14="http://schemas.microsoft.com/office/powerpoint/2010/main" val="24445445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B158CE-8DC9-661F-EE93-B5B4178A3B8D}"/>
              </a:ext>
            </a:extLst>
          </p:cNvPr>
          <p:cNvSpPr>
            <a:spLocks noGrp="1"/>
          </p:cNvSpPr>
          <p:nvPr>
            <p:ph type="title"/>
          </p:nvPr>
        </p:nvSpPr>
        <p:spPr/>
        <p:txBody>
          <a:bodyPr/>
          <a:lstStyle/>
          <a:p>
            <a:r>
              <a:rPr lang="sv-SE" dirty="0"/>
              <a:t>12. Tillskrivna kandidatnamn för partier med </a:t>
            </a:r>
            <a:r>
              <a:rPr lang="sv-SE" u="sng" dirty="0"/>
              <a:t>olåsta listor</a:t>
            </a:r>
          </a:p>
        </p:txBody>
      </p:sp>
      <p:sp>
        <p:nvSpPr>
          <p:cNvPr id="3" name="Platshållare för bildnummer 2">
            <a:extLst>
              <a:ext uri="{FF2B5EF4-FFF2-40B4-BE49-F238E27FC236}">
                <a16:creationId xmlns:a16="http://schemas.microsoft.com/office/drawing/2014/main" id="{3016C7ED-F6F5-A487-AEFC-5FB15CEAABB5}"/>
              </a:ext>
            </a:extLst>
          </p:cNvPr>
          <p:cNvSpPr>
            <a:spLocks noGrp="1"/>
          </p:cNvSpPr>
          <p:nvPr>
            <p:ph type="sldNum" sz="quarter" idx="12"/>
          </p:nvPr>
        </p:nvSpPr>
        <p:spPr/>
        <p:txBody>
          <a:bodyPr/>
          <a:lstStyle/>
          <a:p>
            <a:fld id="{696A28D3-22CF-4FB0-80FD-EC473B325B38}" type="slidenum">
              <a:rPr lang="sv-SE" smtClean="0"/>
              <a:pPr/>
              <a:t>38</a:t>
            </a:fld>
            <a:endParaRPr lang="sv-SE" dirty="0"/>
          </a:p>
        </p:txBody>
      </p:sp>
    </p:spTree>
    <p:extLst>
      <p:ext uri="{BB962C8B-B14F-4D97-AF65-F5344CB8AC3E}">
        <p14:creationId xmlns:p14="http://schemas.microsoft.com/office/powerpoint/2010/main" val="18647739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73F4A20-08AC-6633-70C3-376BA0BF5B90}"/>
              </a:ext>
            </a:extLst>
          </p:cNvPr>
          <p:cNvSpPr txBox="1">
            <a:spLocks noGrp="1"/>
          </p:cNvSpPr>
          <p:nvPr>
            <p:ph type="title" idx="4294967295"/>
          </p:nvPr>
        </p:nvSpPr>
        <p:spPr>
          <a:xfrm>
            <a:off x="794076" y="359552"/>
            <a:ext cx="11026208"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12.1 Tillskrivna namn utan samtycke – olåst lista</a:t>
            </a:r>
          </a:p>
        </p:txBody>
      </p:sp>
      <p:pic>
        <p:nvPicPr>
          <p:cNvPr id="12" name="Bildobjekt 11" descr="Partivalsedel med &quot;Nisse Nord&quot; skrivet på.">
            <a:extLst>
              <a:ext uri="{FF2B5EF4-FFF2-40B4-BE49-F238E27FC236}">
                <a16:creationId xmlns:a16="http://schemas.microsoft.com/office/drawing/2014/main" id="{86EBEE3C-FCC9-4DB2-299C-EB0630498C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5063" y="1061861"/>
            <a:ext cx="3643781" cy="5026478"/>
          </a:xfrm>
          <a:prstGeom prst="rect">
            <a:avLst/>
          </a:prstGeom>
        </p:spPr>
      </p:pic>
      <p:sp>
        <p:nvSpPr>
          <p:cNvPr id="9" name="textruta 8">
            <a:extLst>
              <a:ext uri="{FF2B5EF4-FFF2-40B4-BE49-F238E27FC236}">
                <a16:creationId xmlns:a16="http://schemas.microsoft.com/office/drawing/2014/main" id="{E93F2D20-1D32-75A8-AA6F-21E7F3846C88}"/>
              </a:ext>
            </a:extLst>
          </p:cNvPr>
          <p:cNvSpPr txBox="1"/>
          <p:nvPr/>
        </p:nvSpPr>
        <p:spPr>
          <a:xfrm>
            <a:off x="5354963" y="1355804"/>
            <a:ext cx="6097604" cy="2554545"/>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Bedömningen görs utifrån om kandidaten lämnat samtycke.</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ingen kandidat har lämnat samtycke blir rösten enbart en röst på partiet. </a:t>
            </a:r>
            <a:endParaRPr lang="sv-SE" sz="1600" b="1"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samtycke saknas. Skriv ”Ej samtycke” vid det eller de namn som saknar samtycke.</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Hantera som en röst på partiet.</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p:txBody>
      </p:sp>
      <p:pic>
        <p:nvPicPr>
          <p:cNvPr id="14" name="Bildobjekt 13" descr="Delen av valsedeln där namnet är skrivet. tillskrivet under är &quot;Ej samtycke&quot;.">
            <a:extLst>
              <a:ext uri="{FF2B5EF4-FFF2-40B4-BE49-F238E27FC236}">
                <a16:creationId xmlns:a16="http://schemas.microsoft.com/office/drawing/2014/main" id="{040B7D88-4FBB-958E-8A9E-360B9CA34F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50295" y="4716726"/>
            <a:ext cx="3641010" cy="1371613"/>
          </a:xfrm>
          <a:prstGeom prst="rect">
            <a:avLst/>
          </a:prstGeom>
        </p:spPr>
      </p:pic>
      <p:sp>
        <p:nvSpPr>
          <p:cNvPr id="2" name="Platshållare för bildnummer 1">
            <a:extLst>
              <a:ext uri="{FF2B5EF4-FFF2-40B4-BE49-F238E27FC236}">
                <a16:creationId xmlns:a16="http://schemas.microsoft.com/office/drawing/2014/main" id="{B7471C12-0363-EA95-DED0-E07475427222}"/>
              </a:ext>
            </a:extLst>
          </p:cNvPr>
          <p:cNvSpPr>
            <a:spLocks noGrp="1"/>
          </p:cNvSpPr>
          <p:nvPr>
            <p:ph type="sldNum" sz="quarter" idx="12"/>
          </p:nvPr>
        </p:nvSpPr>
        <p:spPr/>
        <p:txBody>
          <a:bodyPr/>
          <a:lstStyle/>
          <a:p>
            <a:fld id="{696A28D3-22CF-4FB0-80FD-EC473B325B38}" type="slidenum">
              <a:rPr lang="sv-SE" smtClean="0"/>
              <a:t>39</a:t>
            </a:fld>
            <a:endParaRPr lang="sv-SE"/>
          </a:p>
        </p:txBody>
      </p:sp>
    </p:spTree>
    <p:extLst>
      <p:ext uri="{BB962C8B-B14F-4D97-AF65-F5344CB8AC3E}">
        <p14:creationId xmlns:p14="http://schemas.microsoft.com/office/powerpoint/2010/main" val="2314427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74F0C-910F-B4C1-16AA-F4AF7116997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8EFF514-01D5-A9CF-B884-3B7E3CA4AFC0}"/>
              </a:ext>
            </a:extLst>
          </p:cNvPr>
          <p:cNvSpPr txBox="1">
            <a:spLocks noGrp="1"/>
          </p:cNvSpPr>
          <p:nvPr>
            <p:ph type="title" idx="4294967295"/>
          </p:nvPr>
        </p:nvSpPr>
        <p:spPr>
          <a:xfrm>
            <a:off x="707573" y="155189"/>
            <a:ext cx="11410634"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1.1 Samma partibeteckning – identiska valsedlar - ingen personröst</a:t>
            </a:r>
          </a:p>
        </p:txBody>
      </p:sp>
      <p:pic>
        <p:nvPicPr>
          <p:cNvPr id="5" name="Bildobjekt 4" descr="Ett valkuvert med två identiska namnvalsedlar som sticker upp. Ingen av valsedlarna har något personkryss.">
            <a:extLst>
              <a:ext uri="{FF2B5EF4-FFF2-40B4-BE49-F238E27FC236}">
                <a16:creationId xmlns:a16="http://schemas.microsoft.com/office/drawing/2014/main" id="{276707BD-E1F2-CC06-2D3B-E1660333F2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8338" y="1109296"/>
            <a:ext cx="4023399" cy="4995998"/>
          </a:xfrm>
          <a:prstGeom prst="rect">
            <a:avLst/>
          </a:prstGeom>
        </p:spPr>
      </p:pic>
      <p:sp>
        <p:nvSpPr>
          <p:cNvPr id="31" name="textruta 30">
            <a:extLst>
              <a:ext uri="{FF2B5EF4-FFF2-40B4-BE49-F238E27FC236}">
                <a16:creationId xmlns:a16="http://schemas.microsoft.com/office/drawing/2014/main" id="{121486F3-E77B-264A-B7A1-328FB09BB9E7}"/>
              </a:ext>
            </a:extLst>
          </p:cNvPr>
          <p:cNvSpPr txBox="1"/>
          <p:nvPr/>
        </p:nvSpPr>
        <p:spPr>
          <a:xfrm>
            <a:off x="5521908" y="1414096"/>
            <a:ext cx="6096000" cy="2954655"/>
          </a:xfrm>
          <a:prstGeom prst="rect">
            <a:avLst/>
          </a:prstGeom>
          <a:noFill/>
        </p:spPr>
        <p:txBody>
          <a:bodyPr wrap="square">
            <a:spAutoFit/>
          </a:bodyPr>
          <a:lstStyle/>
          <a:p>
            <a:r>
              <a:rPr lang="sv-SE" sz="1600" b="1" dirty="0">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dirty="0">
                <a:latin typeface="Open Sans" panose="020B0606030504020204" pitchFamily="34" charset="0"/>
                <a:ea typeface="Open Sans" panose="020B0606030504020204" pitchFamily="34" charset="0"/>
                <a:cs typeface="Open Sans" panose="020B0606030504020204" pitchFamily="34" charset="0"/>
              </a:rPr>
              <a:t>En giltig röst på partiet</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Välj en av valsedlarna som väljarens röst.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Hantera övriga valsedlar och valkuvertet som övertaliga.</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Släng ingenting.</a:t>
            </a:r>
          </a:p>
          <a:p>
            <a:pPr marL="285750" indent="-285750">
              <a:buFont typeface="Arial" panose="020B0604020202020204" pitchFamily="34" charset="0"/>
              <a:buChar char="•"/>
            </a:pPr>
            <a:endParaRPr lang="sv-SE" sz="1600" dirty="0">
              <a:latin typeface="Open Sans" panose="020B0606030504020204" pitchFamily="34" charset="0"/>
              <a:ea typeface="Open Sans" panose="020B0606030504020204" pitchFamily="34" charset="0"/>
              <a:cs typeface="Open Sans" panose="020B0606030504020204" pitchFamily="34" charset="0"/>
            </a:endParaRPr>
          </a:p>
          <a:p>
            <a:endParaRPr lang="sv-SE" sz="1600" dirty="0">
              <a:solidFill>
                <a:srgbClr val="FF0000"/>
              </a:solidFill>
              <a:latin typeface="Open Sans" panose="020B0606030504020204" pitchFamily="34" charset="0"/>
              <a:ea typeface="Open Sans" panose="020B0606030504020204" pitchFamily="34" charset="0"/>
              <a:cs typeface="Open Sans" panose="020B0606030504020204" pitchFamily="34" charset="0"/>
            </a:endParaRPr>
          </a:p>
          <a:p>
            <a:endParaRPr lang="sv-SE"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400" dirty="0"/>
          </a:p>
        </p:txBody>
      </p:sp>
      <p:sp>
        <p:nvSpPr>
          <p:cNvPr id="3" name="Platshållare för bildnummer 2">
            <a:extLst>
              <a:ext uri="{FF2B5EF4-FFF2-40B4-BE49-F238E27FC236}">
                <a16:creationId xmlns:a16="http://schemas.microsoft.com/office/drawing/2014/main" id="{4C9B2691-E05A-363E-7172-9ED2736741B0}"/>
              </a:ext>
            </a:extLst>
          </p:cNvPr>
          <p:cNvSpPr>
            <a:spLocks noGrp="1"/>
          </p:cNvSpPr>
          <p:nvPr>
            <p:ph type="sldNum" sz="quarter" idx="12"/>
          </p:nvPr>
        </p:nvSpPr>
        <p:spPr/>
        <p:txBody>
          <a:bodyPr/>
          <a:lstStyle/>
          <a:p>
            <a:fld id="{696A28D3-22CF-4FB0-80FD-EC473B325B38}" type="slidenum">
              <a:rPr lang="sv-SE" smtClean="0"/>
              <a:t>4</a:t>
            </a:fld>
            <a:endParaRPr lang="sv-SE"/>
          </a:p>
        </p:txBody>
      </p:sp>
    </p:spTree>
    <p:extLst>
      <p:ext uri="{BB962C8B-B14F-4D97-AF65-F5344CB8AC3E}">
        <p14:creationId xmlns:p14="http://schemas.microsoft.com/office/powerpoint/2010/main" val="17043154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97CECDA3-D7F3-FFD4-7548-9CF358764B07}"/>
              </a:ext>
            </a:extLst>
          </p:cNvPr>
          <p:cNvSpPr txBox="1">
            <a:spLocks noGrp="1"/>
          </p:cNvSpPr>
          <p:nvPr>
            <p:ph type="title" idx="4294967295"/>
          </p:nvPr>
        </p:nvSpPr>
        <p:spPr>
          <a:xfrm>
            <a:off x="794076" y="216007"/>
            <a:ext cx="1102620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12.2 Tillskrivet namn på valsedel utan tryckta kandidatnamn - olåst lista</a:t>
            </a:r>
          </a:p>
        </p:txBody>
      </p:sp>
      <p:pic>
        <p:nvPicPr>
          <p:cNvPr id="8" name="Bildobjekt 7" descr="Partivalsedel med &quot;Jonny Rev&quot; skrivet på.">
            <a:extLst>
              <a:ext uri="{FF2B5EF4-FFF2-40B4-BE49-F238E27FC236}">
                <a16:creationId xmlns:a16="http://schemas.microsoft.com/office/drawing/2014/main" id="{ADCDD68F-0346-1E25-0551-B9BC6BCB8D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640" y="1170114"/>
            <a:ext cx="3643781" cy="5026478"/>
          </a:xfrm>
          <a:prstGeom prst="rect">
            <a:avLst/>
          </a:prstGeom>
        </p:spPr>
      </p:pic>
      <p:sp>
        <p:nvSpPr>
          <p:cNvPr id="4" name="textruta 3">
            <a:extLst>
              <a:ext uri="{FF2B5EF4-FFF2-40B4-BE49-F238E27FC236}">
                <a16:creationId xmlns:a16="http://schemas.microsoft.com/office/drawing/2014/main" id="{F899552A-F0B2-779E-AA11-71FD94297942}"/>
              </a:ext>
            </a:extLst>
          </p:cNvPr>
          <p:cNvSpPr txBox="1"/>
          <p:nvPr/>
        </p:nvSpPr>
        <p:spPr>
          <a:xfrm>
            <a:off x="5254756" y="1522919"/>
            <a:ext cx="6097604" cy="3293209"/>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Bedömningen av personrösten beror på om kandidaten lämnat samtycke.</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Samma sak gäller om väljaren använt en blank valsedel och har skrivit till partibeteckningen tillsammans med ett namn på en kandidat.</a:t>
            </a:r>
          </a:p>
          <a:p>
            <a:endParaRPr lang="sv-SE" sz="1600" b="1"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Hanteringen beror på om en ny lista måste skapas och om partiet beräknas ta mandat.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Se sida 42 för mer information om hantering (två sidor framåt).</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Platshållare för bildnummer 1">
            <a:extLst>
              <a:ext uri="{FF2B5EF4-FFF2-40B4-BE49-F238E27FC236}">
                <a16:creationId xmlns:a16="http://schemas.microsoft.com/office/drawing/2014/main" id="{95837F1F-AEE3-6EBB-6E1E-7B0A6AB2CEBD}"/>
              </a:ext>
            </a:extLst>
          </p:cNvPr>
          <p:cNvSpPr>
            <a:spLocks noGrp="1"/>
          </p:cNvSpPr>
          <p:nvPr>
            <p:ph type="sldNum" sz="quarter" idx="12"/>
          </p:nvPr>
        </p:nvSpPr>
        <p:spPr/>
        <p:txBody>
          <a:bodyPr/>
          <a:lstStyle/>
          <a:p>
            <a:fld id="{696A28D3-22CF-4FB0-80FD-EC473B325B38}" type="slidenum">
              <a:rPr lang="sv-SE" smtClean="0"/>
              <a:t>40</a:t>
            </a:fld>
            <a:endParaRPr lang="sv-SE"/>
          </a:p>
        </p:txBody>
      </p:sp>
    </p:spTree>
    <p:extLst>
      <p:ext uri="{BB962C8B-B14F-4D97-AF65-F5344CB8AC3E}">
        <p14:creationId xmlns:p14="http://schemas.microsoft.com/office/powerpoint/2010/main" val="8933693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15A424B4-D89F-8FAC-8E98-6CD0476AF8C9}"/>
              </a:ext>
            </a:extLst>
          </p:cNvPr>
          <p:cNvSpPr txBox="1">
            <a:spLocks noGrp="1"/>
          </p:cNvSpPr>
          <p:nvPr>
            <p:ph type="title" idx="4294967295"/>
          </p:nvPr>
        </p:nvSpPr>
        <p:spPr>
          <a:xfrm>
            <a:off x="794076" y="216007"/>
            <a:ext cx="1102620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12.3 Flera tillskrivna namn på valsedel utan tryckta kandidatnamn – olåst lista</a:t>
            </a:r>
          </a:p>
        </p:txBody>
      </p:sp>
      <p:pic>
        <p:nvPicPr>
          <p:cNvPr id="4" name="Bildobjekt 3" descr="Partivalsedel med tre namn skrivna: Jonny Rev, Nisse Nord, Märta Tuvok.">
            <a:extLst>
              <a:ext uri="{FF2B5EF4-FFF2-40B4-BE49-F238E27FC236}">
                <a16:creationId xmlns:a16="http://schemas.microsoft.com/office/drawing/2014/main" id="{6BE9BB91-A86B-993E-BC85-80DC96F57D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9265" y="1330936"/>
            <a:ext cx="3513547" cy="4846367"/>
          </a:xfrm>
          <a:prstGeom prst="rect">
            <a:avLst/>
          </a:prstGeom>
        </p:spPr>
      </p:pic>
      <p:sp>
        <p:nvSpPr>
          <p:cNvPr id="11" name="textruta 10">
            <a:extLst>
              <a:ext uri="{FF2B5EF4-FFF2-40B4-BE49-F238E27FC236}">
                <a16:creationId xmlns:a16="http://schemas.microsoft.com/office/drawing/2014/main" id="{9A1DD225-9481-5355-085A-02A769C4F620}"/>
              </a:ext>
            </a:extLst>
          </p:cNvPr>
          <p:cNvSpPr txBox="1"/>
          <p:nvPr/>
        </p:nvSpPr>
        <p:spPr>
          <a:xfrm>
            <a:off x="5245131" y="1498898"/>
            <a:ext cx="6097604" cy="2554545"/>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Bedömningen av personrösten beror på om kandidaterna lämnat samtycke.</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Samma sak gäller om väljaren använt en blank valsedel och har skrivit till partibeteckningen tillsammans med namnen.</a:t>
            </a:r>
          </a:p>
          <a:p>
            <a:endParaRPr lang="sv-SE" sz="1600" b="1"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Hanteringen beror på om en ny lista måste skapas och om partiet beräknas ta mandat.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Se sida 42 (nästa sida) för mer information om hantering.</a:t>
            </a:r>
          </a:p>
        </p:txBody>
      </p:sp>
      <p:sp>
        <p:nvSpPr>
          <p:cNvPr id="2" name="Platshållare för bildnummer 1">
            <a:extLst>
              <a:ext uri="{FF2B5EF4-FFF2-40B4-BE49-F238E27FC236}">
                <a16:creationId xmlns:a16="http://schemas.microsoft.com/office/drawing/2014/main" id="{07C787A9-CFB5-21DE-4E73-F8A50C24D154}"/>
              </a:ext>
            </a:extLst>
          </p:cNvPr>
          <p:cNvSpPr>
            <a:spLocks noGrp="1"/>
          </p:cNvSpPr>
          <p:nvPr>
            <p:ph type="sldNum" sz="quarter" idx="12"/>
          </p:nvPr>
        </p:nvSpPr>
        <p:spPr/>
        <p:txBody>
          <a:bodyPr/>
          <a:lstStyle/>
          <a:p>
            <a:fld id="{696A28D3-22CF-4FB0-80FD-EC473B325B38}" type="slidenum">
              <a:rPr lang="sv-SE" smtClean="0"/>
              <a:t>41</a:t>
            </a:fld>
            <a:endParaRPr lang="sv-SE"/>
          </a:p>
        </p:txBody>
      </p:sp>
    </p:spTree>
    <p:extLst>
      <p:ext uri="{BB962C8B-B14F-4D97-AF65-F5344CB8AC3E}">
        <p14:creationId xmlns:p14="http://schemas.microsoft.com/office/powerpoint/2010/main" val="38093212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8E4DF7C-B06C-0A95-5FCF-F5C5039C0268}"/>
              </a:ext>
            </a:extLst>
          </p:cNvPr>
          <p:cNvSpPr>
            <a:spLocks noGrp="1"/>
          </p:cNvSpPr>
          <p:nvPr>
            <p:ph type="title"/>
          </p:nvPr>
        </p:nvSpPr>
        <p:spPr>
          <a:xfrm>
            <a:off x="1008000" y="712588"/>
            <a:ext cx="10176000" cy="720000"/>
          </a:xfrm>
        </p:spPr>
        <p:txBody>
          <a:bodyPr/>
          <a:lstStyle/>
          <a:p>
            <a:r>
              <a:rPr lang="sv-SE" dirty="0"/>
              <a:t>Hantering för 12.2 och 12.3</a:t>
            </a:r>
            <a:endParaRPr lang="sv-SE" dirty="0">
              <a:highlight>
                <a:srgbClr val="FFFF00"/>
              </a:highlight>
            </a:endParaRPr>
          </a:p>
        </p:txBody>
      </p:sp>
      <p:sp>
        <p:nvSpPr>
          <p:cNvPr id="4" name="textruta 3">
            <a:extLst>
              <a:ext uri="{FF2B5EF4-FFF2-40B4-BE49-F238E27FC236}">
                <a16:creationId xmlns:a16="http://schemas.microsoft.com/office/drawing/2014/main" id="{8312D827-6DF2-73FF-1567-A7D96636919D}"/>
              </a:ext>
            </a:extLst>
          </p:cNvPr>
          <p:cNvSpPr txBox="1"/>
          <p:nvPr/>
        </p:nvSpPr>
        <p:spPr>
          <a:xfrm>
            <a:off x="1107975" y="1603214"/>
            <a:ext cx="10759974" cy="4801314"/>
          </a:xfrm>
          <a:prstGeom prst="rect">
            <a:avLst/>
          </a:prstGeom>
          <a:noFill/>
        </p:spPr>
        <p:txBody>
          <a:bodyPr wrap="square">
            <a:spAutoFit/>
          </a:bodyPr>
          <a:lstStyle/>
          <a:p>
            <a:r>
              <a:rPr lang="sv-SE" sz="1600" b="1" dirty="0">
                <a:latin typeface="Open Sans" panose="020B0606030504020204" pitchFamily="34" charset="0"/>
                <a:ea typeface="Open Sans" panose="020B0606030504020204" pitchFamily="34" charset="0"/>
                <a:cs typeface="Open Sans" panose="020B0606030504020204" pitchFamily="34" charset="0"/>
              </a:rPr>
              <a:t>Om partiet beräknas ta mandat </a:t>
            </a:r>
          </a:p>
          <a:p>
            <a:r>
              <a:rPr lang="sv-SE" sz="1600" dirty="0">
                <a:latin typeface="Open Sans" panose="020B0606030504020204" pitchFamily="34" charset="0"/>
                <a:ea typeface="Open Sans" panose="020B0606030504020204" pitchFamily="34" charset="0"/>
                <a:cs typeface="Open Sans" panose="020B0606030504020204" pitchFamily="34" charset="0"/>
              </a:rPr>
              <a:t>Kontrollera i förteckningen om kandidaten har lämnat samtycke. Står flera namn måste du kontrollera samtycke för alla kandidater. Personrösten tillfaller den kandidat som står överst och som lämnat samtycke. </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a:p>
            <a:r>
              <a:rPr lang="sv-SE" sz="1600" dirty="0">
                <a:latin typeface="Open Sans" panose="020B0606030504020204" pitchFamily="34" charset="0"/>
                <a:ea typeface="Open Sans" panose="020B0606030504020204" pitchFamily="34" charset="0"/>
                <a:cs typeface="Open Sans" panose="020B0606030504020204" pitchFamily="34" charset="0"/>
              </a:rPr>
              <a:t>Kontrollera med valledningen om den exakta listan redan finns.</a:t>
            </a:r>
          </a:p>
          <a:p>
            <a:r>
              <a:rPr lang="sv-SE" sz="1600" dirty="0">
                <a:latin typeface="Open Sans" panose="020B0606030504020204" pitchFamily="34" charset="0"/>
                <a:ea typeface="Open Sans" panose="020B0606030504020204" pitchFamily="34" charset="0"/>
                <a:cs typeface="Open Sans" panose="020B0606030504020204" pitchFamily="34" charset="0"/>
              </a:rPr>
              <a:t>Om listan finns: bokför rösten på det listnumret.</a:t>
            </a:r>
          </a:p>
          <a:p>
            <a:r>
              <a:rPr lang="sv-SE" sz="1600" dirty="0">
                <a:latin typeface="Open Sans" panose="020B0606030504020204" pitchFamily="34" charset="0"/>
                <a:ea typeface="Open Sans" panose="020B0606030504020204" pitchFamily="34" charset="0"/>
                <a:cs typeface="Open Sans" panose="020B0606030504020204" pitchFamily="34" charset="0"/>
              </a:rPr>
              <a:t>Om listan inte finns: då måste det skapas en ny lista.</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Om partiet inte beräknas ta mandat </a:t>
            </a:r>
          </a:p>
          <a:p>
            <a:r>
              <a:rPr lang="sv-SE" sz="1600" dirty="0">
                <a:latin typeface="Open Sans" panose="020B0606030504020204" pitchFamily="34" charset="0"/>
                <a:ea typeface="Open Sans" panose="020B0606030504020204" pitchFamily="34" charset="0"/>
                <a:cs typeface="Open Sans" panose="020B0606030504020204" pitchFamily="34" charset="0"/>
              </a:rPr>
              <a:t>Kontrollera om den först tillskrivna kandidaten har lämnat samtycke.</a:t>
            </a:r>
          </a:p>
          <a:p>
            <a:r>
              <a:rPr lang="sv-SE" sz="1600" dirty="0">
                <a:latin typeface="Open Sans" panose="020B0606030504020204" pitchFamily="34" charset="0"/>
                <a:ea typeface="Open Sans" panose="020B0606030504020204" pitchFamily="34" charset="0"/>
                <a:cs typeface="Open Sans" panose="020B0606030504020204" pitchFamily="34" charset="0"/>
              </a:rPr>
              <a:t>Bokför personrösten på den första kandidaten som lämnat samtycke på de tomma raderna längst ner i partiets personröstförteckning om kandidaten har samtyckt. Bokför på de tomma raderna även om kandidaten redan finns bland de tryckta namnen.</a:t>
            </a:r>
          </a:p>
          <a:p>
            <a:r>
              <a:rPr lang="sv-SE" sz="1600" dirty="0">
                <a:latin typeface="Open Sans" panose="020B0606030504020204" pitchFamily="34" charset="0"/>
                <a:ea typeface="Open Sans" panose="020B0606030504020204" pitchFamily="34" charset="0"/>
                <a:cs typeface="Open Sans" panose="020B0606030504020204" pitchFamily="34" charset="0"/>
              </a:rPr>
              <a:t>Om det inte finns någon personröstförteckning för partiet eller om alla tomma rader är upptagna av andra kandidatnamn, bokför personrösten på Bilaga personröstförteckning.</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Om ingen kandidat har lämnat samtycke</a:t>
            </a:r>
            <a:r>
              <a:rPr lang="sv-SE" sz="1600" dirty="0">
                <a:latin typeface="Open Sans" panose="020B0606030504020204" pitchFamily="34" charset="0"/>
                <a:ea typeface="Open Sans" panose="020B0606030504020204" pitchFamily="34" charset="0"/>
                <a:cs typeface="Open Sans" panose="020B0606030504020204" pitchFamily="34" charset="0"/>
              </a:rPr>
              <a:t> </a:t>
            </a:r>
          </a:p>
          <a:p>
            <a:r>
              <a:rPr lang="sv-SE" sz="1600" dirty="0">
                <a:latin typeface="Open Sans" panose="020B0606030504020204" pitchFamily="34" charset="0"/>
                <a:ea typeface="Open Sans" panose="020B0606030504020204" pitchFamily="34" charset="0"/>
                <a:cs typeface="Open Sans" panose="020B0606030504020204" pitchFamily="34" charset="0"/>
              </a:rPr>
              <a:t>Hantera rösten som om inget namn skrivits till.</a:t>
            </a:r>
          </a:p>
          <a:p>
            <a:endParaRPr lang="sv-SE"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Platshållare för bildnummer 2">
            <a:extLst>
              <a:ext uri="{FF2B5EF4-FFF2-40B4-BE49-F238E27FC236}">
                <a16:creationId xmlns:a16="http://schemas.microsoft.com/office/drawing/2014/main" id="{E35D613A-35F0-0084-DAC5-1D758CACD8E5}"/>
              </a:ext>
            </a:extLst>
          </p:cNvPr>
          <p:cNvSpPr>
            <a:spLocks noGrp="1"/>
          </p:cNvSpPr>
          <p:nvPr>
            <p:ph type="sldNum" sz="quarter" idx="12"/>
          </p:nvPr>
        </p:nvSpPr>
        <p:spPr/>
        <p:txBody>
          <a:bodyPr/>
          <a:lstStyle/>
          <a:p>
            <a:fld id="{696A28D3-22CF-4FB0-80FD-EC473B325B38}" type="slidenum">
              <a:rPr lang="sv-SE" smtClean="0"/>
              <a:t>42</a:t>
            </a:fld>
            <a:endParaRPr lang="sv-SE"/>
          </a:p>
        </p:txBody>
      </p:sp>
    </p:spTree>
    <p:extLst>
      <p:ext uri="{BB962C8B-B14F-4D97-AF65-F5344CB8AC3E}">
        <p14:creationId xmlns:p14="http://schemas.microsoft.com/office/powerpoint/2010/main" val="86435263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ubrik 8">
            <a:extLst>
              <a:ext uri="{FF2B5EF4-FFF2-40B4-BE49-F238E27FC236}">
                <a16:creationId xmlns:a16="http://schemas.microsoft.com/office/drawing/2014/main" id="{60F518CD-397A-125E-ABF9-FF2EF75534EC}"/>
              </a:ext>
            </a:extLst>
          </p:cNvPr>
          <p:cNvSpPr txBox="1">
            <a:spLocks noGrp="1"/>
          </p:cNvSpPr>
          <p:nvPr>
            <p:ph type="title" idx="4294967295"/>
          </p:nvPr>
        </p:nvSpPr>
        <p:spPr>
          <a:xfrm>
            <a:off x="794076" y="359552"/>
            <a:ext cx="11026208"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12.4 Tillskrivna namn på en namnvalsedel – olåst lista</a:t>
            </a:r>
          </a:p>
        </p:txBody>
      </p:sp>
      <p:pic>
        <p:nvPicPr>
          <p:cNvPr id="5" name="Bildobjekt 4" descr="Namnvalsedel med &quot;Zara Sommar&quot; tillskrivet nedanför listan.">
            <a:extLst>
              <a:ext uri="{FF2B5EF4-FFF2-40B4-BE49-F238E27FC236}">
                <a16:creationId xmlns:a16="http://schemas.microsoft.com/office/drawing/2014/main" id="{DEBB9895-908A-CB34-8BB0-C86B079CF14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9640" y="1139281"/>
            <a:ext cx="3715825" cy="5026478"/>
          </a:xfrm>
          <a:prstGeom prst="rect">
            <a:avLst/>
          </a:prstGeom>
        </p:spPr>
      </p:pic>
      <p:sp>
        <p:nvSpPr>
          <p:cNvPr id="10" name="textruta 9">
            <a:extLst>
              <a:ext uri="{FF2B5EF4-FFF2-40B4-BE49-F238E27FC236}">
                <a16:creationId xmlns:a16="http://schemas.microsoft.com/office/drawing/2014/main" id="{CB53A08E-500D-A923-D89E-209E9EB35A98}"/>
              </a:ext>
            </a:extLst>
          </p:cNvPr>
          <p:cNvSpPr txBox="1"/>
          <p:nvPr/>
        </p:nvSpPr>
        <p:spPr>
          <a:xfrm>
            <a:off x="5254756" y="1522919"/>
            <a:ext cx="6097604" cy="2800767"/>
          </a:xfrm>
          <a:prstGeom prst="rect">
            <a:avLst/>
          </a:prstGeom>
          <a:noFill/>
        </p:spPr>
        <p:txBody>
          <a:bodyPr wrap="square">
            <a:spAutoFit/>
          </a:bodyPr>
          <a:lstStyle/>
          <a:p>
            <a:r>
              <a:rPr lang="sv-SE" sz="1600" b="1" i="0" dirty="0">
                <a:solidFill>
                  <a:srgbClr val="333333"/>
                </a:solidFill>
                <a:effectLst/>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Bedömningen av personrösten beror på om kandidaten lämnat samtycke.</a:t>
            </a:r>
          </a:p>
          <a:p>
            <a:endParaRPr lang="sv-SE" sz="1600" b="1"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Hanteringen beror på om en ny lista måste skapas och om partiet beräknas ta mandat.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Se nästa sida.</a:t>
            </a:r>
          </a:p>
          <a:p>
            <a:pPr marL="285750" indent="-285750">
              <a:buFont typeface="Arial" panose="020B0604020202020204" pitchFamily="34" charset="0"/>
              <a:buChar char="•"/>
            </a:pPr>
            <a:endParaRPr lang="sv-SE" sz="1600" dirty="0">
              <a:latin typeface="Open Sans" panose="020B0606030504020204" pitchFamily="34" charset="0"/>
              <a:ea typeface="Open Sans" panose="020B0606030504020204" pitchFamily="34" charset="0"/>
              <a:cs typeface="Open Sans" panose="020B0606030504020204" pitchFamily="34" charset="0"/>
            </a:endParaRPr>
          </a:p>
          <a:p>
            <a:endParaRPr lang="sv-SE" sz="1600" dirty="0">
              <a:latin typeface="Open Sans" panose="020B0606030504020204" pitchFamily="34" charset="0"/>
              <a:ea typeface="Open Sans" panose="020B0606030504020204" pitchFamily="34" charset="0"/>
              <a:cs typeface="Open Sans" panose="020B0606030504020204" pitchFamily="34" charset="0"/>
            </a:endParaRPr>
          </a:p>
          <a:p>
            <a:endParaRPr lang="sv-SE"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Platshållare för bildnummer 1">
            <a:extLst>
              <a:ext uri="{FF2B5EF4-FFF2-40B4-BE49-F238E27FC236}">
                <a16:creationId xmlns:a16="http://schemas.microsoft.com/office/drawing/2014/main" id="{2302074A-6BDE-B854-5352-0A6ECFDB3E34}"/>
              </a:ext>
            </a:extLst>
          </p:cNvPr>
          <p:cNvSpPr>
            <a:spLocks noGrp="1"/>
          </p:cNvSpPr>
          <p:nvPr>
            <p:ph type="sldNum" sz="quarter" idx="12"/>
          </p:nvPr>
        </p:nvSpPr>
        <p:spPr/>
        <p:txBody>
          <a:bodyPr/>
          <a:lstStyle/>
          <a:p>
            <a:fld id="{696A28D3-22CF-4FB0-80FD-EC473B325B38}" type="slidenum">
              <a:rPr lang="sv-SE" smtClean="0"/>
              <a:t>43</a:t>
            </a:fld>
            <a:endParaRPr lang="sv-SE"/>
          </a:p>
        </p:txBody>
      </p:sp>
    </p:spTree>
    <p:extLst>
      <p:ext uri="{BB962C8B-B14F-4D97-AF65-F5344CB8AC3E}">
        <p14:creationId xmlns:p14="http://schemas.microsoft.com/office/powerpoint/2010/main" val="318015051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7BB1ED-1C8A-71ED-08FA-B20E61D280C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715DF6C-A679-ECED-7937-2A9F139F5C9A}"/>
              </a:ext>
            </a:extLst>
          </p:cNvPr>
          <p:cNvSpPr>
            <a:spLocks noGrp="1"/>
          </p:cNvSpPr>
          <p:nvPr>
            <p:ph type="title"/>
          </p:nvPr>
        </p:nvSpPr>
        <p:spPr>
          <a:xfrm>
            <a:off x="1008000" y="712588"/>
            <a:ext cx="10176000" cy="720000"/>
          </a:xfrm>
        </p:spPr>
        <p:txBody>
          <a:bodyPr/>
          <a:lstStyle/>
          <a:p>
            <a:r>
              <a:rPr lang="sv-SE" dirty="0"/>
              <a:t>Hantering för 12.4</a:t>
            </a:r>
          </a:p>
        </p:txBody>
      </p:sp>
      <p:sp>
        <p:nvSpPr>
          <p:cNvPr id="4" name="textruta 3">
            <a:extLst>
              <a:ext uri="{FF2B5EF4-FFF2-40B4-BE49-F238E27FC236}">
                <a16:creationId xmlns:a16="http://schemas.microsoft.com/office/drawing/2014/main" id="{1FCE1270-7A8F-155A-019D-F6979510F2F6}"/>
              </a:ext>
            </a:extLst>
          </p:cNvPr>
          <p:cNvSpPr txBox="1"/>
          <p:nvPr/>
        </p:nvSpPr>
        <p:spPr>
          <a:xfrm>
            <a:off x="1107974" y="1603214"/>
            <a:ext cx="10657305" cy="4893647"/>
          </a:xfrm>
          <a:prstGeom prst="rect">
            <a:avLst/>
          </a:prstGeom>
          <a:noFill/>
        </p:spPr>
        <p:txBody>
          <a:bodyPr wrap="square">
            <a:spAutoFit/>
          </a:bodyPr>
          <a:lstStyle/>
          <a:p>
            <a:r>
              <a:rPr lang="sv-SE" sz="1400" b="1" dirty="0">
                <a:latin typeface="Open Sans" panose="020B0606030504020204" pitchFamily="34" charset="0"/>
                <a:ea typeface="Open Sans" panose="020B0606030504020204" pitchFamily="34" charset="0"/>
                <a:cs typeface="Open Sans" panose="020B0606030504020204" pitchFamily="34" charset="0"/>
              </a:rPr>
              <a:t>Om partiet beräknas ta mandat </a:t>
            </a:r>
          </a:p>
          <a:p>
            <a:r>
              <a:rPr lang="sv-SE" sz="1400" dirty="0">
                <a:latin typeface="Open Sans" panose="020B0606030504020204" pitchFamily="34" charset="0"/>
                <a:ea typeface="Open Sans" panose="020B0606030504020204" pitchFamily="34" charset="0"/>
                <a:cs typeface="Open Sans" panose="020B0606030504020204" pitchFamily="34" charset="0"/>
              </a:rPr>
              <a:t>Kontrollera i förteckningen om den eller de tillskrivna kandidaterna har lämnat samtycke. </a:t>
            </a:r>
          </a:p>
          <a:p>
            <a:r>
              <a:rPr lang="sv-SE" sz="1400" dirty="0">
                <a:latin typeface="Open Sans" panose="020B0606030504020204" pitchFamily="34" charset="0"/>
                <a:ea typeface="Open Sans" panose="020B0606030504020204" pitchFamily="34" charset="0"/>
                <a:cs typeface="Open Sans" panose="020B0606030504020204" pitchFamily="34" charset="0"/>
              </a:rPr>
              <a:t>Personrösten tillfaller den överst tillskrivna kandidaten som har lämnat samtycke.</a:t>
            </a:r>
          </a:p>
          <a:p>
            <a:endParaRPr lang="sv-SE" sz="1400" dirty="0">
              <a:latin typeface="Open Sans" panose="020B0606030504020204" pitchFamily="34" charset="0"/>
              <a:ea typeface="Open Sans" panose="020B0606030504020204" pitchFamily="34" charset="0"/>
              <a:cs typeface="Open Sans" panose="020B0606030504020204" pitchFamily="34" charset="0"/>
            </a:endParaRPr>
          </a:p>
          <a:p>
            <a:r>
              <a:rPr lang="sv-SE" sz="1400" dirty="0">
                <a:latin typeface="Open Sans" panose="020B0606030504020204" pitchFamily="34" charset="0"/>
                <a:ea typeface="Open Sans" panose="020B0606030504020204" pitchFamily="34" charset="0"/>
                <a:cs typeface="Open Sans" panose="020B0606030504020204" pitchFamily="34" charset="0"/>
              </a:rPr>
              <a:t>Kontrollera med valledningen om den exakta listan redan finns med namnen på valsedeln plus det tillskrivna namnet.</a:t>
            </a:r>
          </a:p>
          <a:p>
            <a:r>
              <a:rPr lang="sv-SE" sz="1400" dirty="0">
                <a:latin typeface="Open Sans" panose="020B0606030504020204" pitchFamily="34" charset="0"/>
                <a:ea typeface="Open Sans" panose="020B0606030504020204" pitchFamily="34" charset="0"/>
                <a:cs typeface="Open Sans" panose="020B0606030504020204" pitchFamily="34" charset="0"/>
              </a:rPr>
              <a:t>Om listan finns: bokför rösten på det listnumret.</a:t>
            </a:r>
          </a:p>
          <a:p>
            <a:r>
              <a:rPr lang="sv-SE" sz="1400" dirty="0">
                <a:latin typeface="Open Sans" panose="020B0606030504020204" pitchFamily="34" charset="0"/>
                <a:ea typeface="Open Sans" panose="020B0606030504020204" pitchFamily="34" charset="0"/>
                <a:cs typeface="Open Sans" panose="020B0606030504020204" pitchFamily="34" charset="0"/>
              </a:rPr>
              <a:t>Om listan inte finns: då måste det skapas en ny lista.</a:t>
            </a:r>
          </a:p>
          <a:p>
            <a:endParaRPr lang="sv-SE" sz="1400" dirty="0">
              <a:latin typeface="Open Sans" panose="020B0606030504020204" pitchFamily="34" charset="0"/>
              <a:ea typeface="Open Sans" panose="020B0606030504020204" pitchFamily="34" charset="0"/>
              <a:cs typeface="Open Sans" panose="020B0606030504020204" pitchFamily="34" charset="0"/>
            </a:endParaRPr>
          </a:p>
          <a:p>
            <a:r>
              <a:rPr lang="sv-SE" sz="1400" b="1" dirty="0">
                <a:latin typeface="Open Sans" panose="020B0606030504020204" pitchFamily="34" charset="0"/>
                <a:ea typeface="Open Sans" panose="020B0606030504020204" pitchFamily="34" charset="0"/>
                <a:cs typeface="Open Sans" panose="020B0606030504020204" pitchFamily="34" charset="0"/>
              </a:rPr>
              <a:t>Om partiet inte beräknas ta mandat </a:t>
            </a:r>
          </a:p>
          <a:p>
            <a:r>
              <a:rPr lang="sv-SE" sz="1400" dirty="0">
                <a:latin typeface="Open Sans" panose="020B0606030504020204" pitchFamily="34" charset="0"/>
                <a:ea typeface="Open Sans" panose="020B0606030504020204" pitchFamily="34" charset="0"/>
                <a:cs typeface="Open Sans" panose="020B0606030504020204" pitchFamily="34" charset="0"/>
              </a:rPr>
              <a:t>Kontrollera i förteckningen om den eller de tillskrivna kandidaterna har lämnat samtycke. </a:t>
            </a:r>
          </a:p>
          <a:p>
            <a:r>
              <a:rPr lang="sv-SE" sz="1400" dirty="0">
                <a:latin typeface="Open Sans" panose="020B0606030504020204" pitchFamily="34" charset="0"/>
                <a:ea typeface="Open Sans" panose="020B0606030504020204" pitchFamily="34" charset="0"/>
                <a:cs typeface="Open Sans" panose="020B0606030504020204" pitchFamily="34" charset="0"/>
              </a:rPr>
              <a:t>Personrösten tillfaller den överst tillskrivna kandidaten som har lämnat samtycke.</a:t>
            </a:r>
          </a:p>
          <a:p>
            <a:endParaRPr lang="sv-SE" sz="1400" dirty="0">
              <a:latin typeface="Open Sans" panose="020B0606030504020204" pitchFamily="34" charset="0"/>
              <a:ea typeface="Open Sans" panose="020B0606030504020204" pitchFamily="34" charset="0"/>
              <a:cs typeface="Open Sans" panose="020B0606030504020204" pitchFamily="34" charset="0"/>
            </a:endParaRPr>
          </a:p>
          <a:p>
            <a:r>
              <a:rPr lang="sv-SE" sz="1400" dirty="0">
                <a:latin typeface="Open Sans" panose="020B0606030504020204" pitchFamily="34" charset="0"/>
                <a:ea typeface="Open Sans" panose="020B0606030504020204" pitchFamily="34" charset="0"/>
                <a:cs typeface="Open Sans" panose="020B0606030504020204" pitchFamily="34" charset="0"/>
              </a:rPr>
              <a:t>Om kandidaten finns bland de tryckta namnen på samma valsedel kan du bokföra rösten på den listan annars ska du bokföra personrösten på de tomma raderna längst ner i partiets personröstförteckning. Bokför på de tomma raderna även om kandidaten redan finns bland de tryckta namnen på någon annan valsedel.</a:t>
            </a:r>
          </a:p>
          <a:p>
            <a:endParaRPr lang="sv-SE" sz="1400" dirty="0">
              <a:latin typeface="Open Sans" panose="020B0606030504020204" pitchFamily="34" charset="0"/>
              <a:ea typeface="Open Sans" panose="020B0606030504020204" pitchFamily="34" charset="0"/>
              <a:cs typeface="Open Sans" panose="020B0606030504020204" pitchFamily="34" charset="0"/>
            </a:endParaRPr>
          </a:p>
          <a:p>
            <a:r>
              <a:rPr lang="sv-SE" sz="1400" dirty="0">
                <a:latin typeface="Open Sans" panose="020B0606030504020204" pitchFamily="34" charset="0"/>
                <a:ea typeface="Open Sans" panose="020B0606030504020204" pitchFamily="34" charset="0"/>
                <a:cs typeface="Open Sans" panose="020B0606030504020204" pitchFamily="34" charset="0"/>
              </a:rPr>
              <a:t>Om det inte finns någon personröstförteckning för partiet eller om alla tomma rader är upptagna av andra kandidatnamn, bokför personrösten på Bilaga personröstförteckning.</a:t>
            </a:r>
          </a:p>
          <a:p>
            <a:endParaRPr lang="sv-SE" sz="1400" dirty="0">
              <a:latin typeface="Open Sans" panose="020B0606030504020204" pitchFamily="34" charset="0"/>
              <a:ea typeface="Open Sans" panose="020B0606030504020204" pitchFamily="34" charset="0"/>
              <a:cs typeface="Open Sans" panose="020B0606030504020204" pitchFamily="34" charset="0"/>
            </a:endParaRPr>
          </a:p>
          <a:p>
            <a:r>
              <a:rPr lang="sv-SE" sz="1400" b="1" dirty="0">
                <a:latin typeface="Open Sans" panose="020B0606030504020204" pitchFamily="34" charset="0"/>
                <a:ea typeface="Open Sans" panose="020B0606030504020204" pitchFamily="34" charset="0"/>
                <a:cs typeface="Open Sans" panose="020B0606030504020204" pitchFamily="34" charset="0"/>
              </a:rPr>
              <a:t>Om ingen kandidat har lämnat samtycke</a:t>
            </a:r>
            <a:r>
              <a:rPr lang="sv-SE" sz="1400" dirty="0">
                <a:latin typeface="Open Sans" panose="020B0606030504020204" pitchFamily="34" charset="0"/>
                <a:ea typeface="Open Sans" panose="020B0606030504020204" pitchFamily="34" charset="0"/>
                <a:cs typeface="Open Sans" panose="020B0606030504020204" pitchFamily="34" charset="0"/>
              </a:rPr>
              <a:t> </a:t>
            </a:r>
          </a:p>
          <a:p>
            <a:r>
              <a:rPr lang="sv-SE" sz="1400" dirty="0">
                <a:latin typeface="Open Sans" panose="020B0606030504020204" pitchFamily="34" charset="0"/>
                <a:ea typeface="Open Sans" panose="020B0606030504020204" pitchFamily="34" charset="0"/>
                <a:cs typeface="Open Sans" panose="020B0606030504020204" pitchFamily="34" charset="0"/>
              </a:rPr>
              <a:t>Hantera rösten som om inget namn skrivits till.</a:t>
            </a:r>
          </a:p>
          <a:p>
            <a:endParaRPr lang="sv-SE" sz="1800" dirty="0">
              <a:latin typeface="Open Sans" panose="020B0606030504020204" pitchFamily="34" charset="0"/>
              <a:ea typeface="Open Sans" panose="020B0606030504020204" pitchFamily="34" charset="0"/>
              <a:cs typeface="Open Sans" panose="020B0606030504020204" pitchFamily="34" charset="0"/>
            </a:endParaRPr>
          </a:p>
        </p:txBody>
      </p:sp>
      <p:sp>
        <p:nvSpPr>
          <p:cNvPr id="3" name="Platshållare för bildnummer 2">
            <a:extLst>
              <a:ext uri="{FF2B5EF4-FFF2-40B4-BE49-F238E27FC236}">
                <a16:creationId xmlns:a16="http://schemas.microsoft.com/office/drawing/2014/main" id="{47917241-A698-EC6E-7B92-C26BCB2CD222}"/>
              </a:ext>
            </a:extLst>
          </p:cNvPr>
          <p:cNvSpPr>
            <a:spLocks noGrp="1"/>
          </p:cNvSpPr>
          <p:nvPr>
            <p:ph type="sldNum" sz="quarter" idx="12"/>
          </p:nvPr>
        </p:nvSpPr>
        <p:spPr/>
        <p:txBody>
          <a:bodyPr/>
          <a:lstStyle/>
          <a:p>
            <a:fld id="{696A28D3-22CF-4FB0-80FD-EC473B325B38}" type="slidenum">
              <a:rPr lang="sv-SE" smtClean="0"/>
              <a:t>44</a:t>
            </a:fld>
            <a:endParaRPr lang="sv-SE"/>
          </a:p>
        </p:txBody>
      </p:sp>
    </p:spTree>
    <p:extLst>
      <p:ext uri="{BB962C8B-B14F-4D97-AF65-F5344CB8AC3E}">
        <p14:creationId xmlns:p14="http://schemas.microsoft.com/office/powerpoint/2010/main" val="37340461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400C3E-155C-8938-55E9-67C2186E60D6}"/>
            </a:ext>
          </a:extLst>
        </p:cNvPr>
        <p:cNvGrpSpPr/>
        <p:nvPr/>
      </p:nvGrpSpPr>
      <p:grpSpPr>
        <a:xfrm>
          <a:off x="0" y="0"/>
          <a:ext cx="0" cy="0"/>
          <a:chOff x="0" y="0"/>
          <a:chExt cx="0" cy="0"/>
        </a:xfrm>
      </p:grpSpPr>
      <p:pic>
        <p:nvPicPr>
          <p:cNvPr id="5" name="Bildobjekt 4" descr="Valkuvert med två namnvalsedlar med kryss för samma kandidat-">
            <a:extLst>
              <a:ext uri="{FF2B5EF4-FFF2-40B4-BE49-F238E27FC236}">
                <a16:creationId xmlns:a16="http://schemas.microsoft.com/office/drawing/2014/main" id="{29DF1B3A-9BE4-7DF6-7892-D399C7612851}"/>
              </a:ext>
            </a:extLst>
          </p:cNvPr>
          <p:cNvPicPr>
            <a:picLocks noChangeAspect="1"/>
          </p:cNvPicPr>
          <p:nvPr/>
        </p:nvPicPr>
        <p:blipFill>
          <a:blip r:embed="rId3"/>
          <a:stretch>
            <a:fillRect/>
          </a:stretch>
        </p:blipFill>
        <p:spPr>
          <a:xfrm>
            <a:off x="1008000" y="855115"/>
            <a:ext cx="4429373" cy="5437576"/>
          </a:xfrm>
          <a:prstGeom prst="rect">
            <a:avLst/>
          </a:prstGeom>
        </p:spPr>
      </p:pic>
      <p:sp>
        <p:nvSpPr>
          <p:cNvPr id="2" name="Rubrik 1">
            <a:extLst>
              <a:ext uri="{FF2B5EF4-FFF2-40B4-BE49-F238E27FC236}">
                <a16:creationId xmlns:a16="http://schemas.microsoft.com/office/drawing/2014/main" id="{6AC84D31-3E1F-860E-BA7A-1B199E68E80C}"/>
              </a:ext>
            </a:extLst>
          </p:cNvPr>
          <p:cNvSpPr txBox="1">
            <a:spLocks noGrp="1"/>
          </p:cNvSpPr>
          <p:nvPr>
            <p:ph type="title" idx="4294967295"/>
          </p:nvPr>
        </p:nvSpPr>
        <p:spPr>
          <a:xfrm>
            <a:off x="697947" y="400879"/>
            <a:ext cx="11255004"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1.2 Samma partibeteckning – identiska valsedlar – en personröst</a:t>
            </a:r>
          </a:p>
        </p:txBody>
      </p:sp>
      <p:sp>
        <p:nvSpPr>
          <p:cNvPr id="31" name="textruta 30" descr="Ett valkuvert med två namnvalsedlar med handkkryss för samma kandidat.">
            <a:extLst>
              <a:ext uri="{FF2B5EF4-FFF2-40B4-BE49-F238E27FC236}">
                <a16:creationId xmlns:a16="http://schemas.microsoft.com/office/drawing/2014/main" id="{ED1B439B-2B41-6F7E-D53D-BA4CEA5BEAAD}"/>
              </a:ext>
            </a:extLst>
          </p:cNvPr>
          <p:cNvSpPr txBox="1"/>
          <p:nvPr/>
        </p:nvSpPr>
        <p:spPr>
          <a:xfrm>
            <a:off x="5521908" y="1414096"/>
            <a:ext cx="6096000" cy="3447098"/>
          </a:xfrm>
          <a:prstGeom prst="rect">
            <a:avLst/>
          </a:prstGeom>
          <a:noFill/>
        </p:spPr>
        <p:txBody>
          <a:bodyPr wrap="square">
            <a:spAutoFit/>
          </a:bodyPr>
          <a:lstStyle/>
          <a:p>
            <a:r>
              <a:rPr lang="sv-SE" sz="1600" b="1" dirty="0">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dirty="0">
                <a:latin typeface="Open Sans" panose="020B0606030504020204" pitchFamily="34" charset="0"/>
                <a:ea typeface="Open Sans" panose="020B0606030504020204" pitchFamily="34" charset="0"/>
                <a:cs typeface="Open Sans" panose="020B0606030504020204" pitchFamily="34" charset="0"/>
              </a:rPr>
              <a:t>En giltig röst på partiet och en giltig personröst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valkuvertet innehåller flera identiska valsedlar som alla har personröst på samma person vet du vilken kandidat väljaren vill rösta på.</a:t>
            </a:r>
          </a:p>
          <a:p>
            <a:pPr marL="285750" indent="-285750">
              <a:buFont typeface="Arial" panose="020B0604020202020204" pitchFamily="34" charset="0"/>
              <a:buChar char="•"/>
            </a:pPr>
            <a:endParaRPr lang="sv-SE" sz="1600"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Välj en av valsedlarna som väljarens röst.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Hantera övriga valsedlar och valkuvertet som övertaliga.</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Släng ingenting.</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a:p>
            <a:endParaRPr lang="sv-SE"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400" dirty="0"/>
          </a:p>
        </p:txBody>
      </p:sp>
      <p:sp>
        <p:nvSpPr>
          <p:cNvPr id="3" name="Platshållare för bildnummer 2">
            <a:extLst>
              <a:ext uri="{FF2B5EF4-FFF2-40B4-BE49-F238E27FC236}">
                <a16:creationId xmlns:a16="http://schemas.microsoft.com/office/drawing/2014/main" id="{96FD12B9-AF40-9E1F-8456-94B93E593877}"/>
              </a:ext>
            </a:extLst>
          </p:cNvPr>
          <p:cNvSpPr>
            <a:spLocks noGrp="1"/>
          </p:cNvSpPr>
          <p:nvPr>
            <p:ph type="sldNum" sz="quarter" idx="12"/>
          </p:nvPr>
        </p:nvSpPr>
        <p:spPr/>
        <p:txBody>
          <a:bodyPr/>
          <a:lstStyle/>
          <a:p>
            <a:fld id="{696A28D3-22CF-4FB0-80FD-EC473B325B38}" type="slidenum">
              <a:rPr lang="sv-SE" smtClean="0"/>
              <a:t>5</a:t>
            </a:fld>
            <a:endParaRPr lang="sv-SE"/>
          </a:p>
        </p:txBody>
      </p:sp>
    </p:spTree>
    <p:extLst>
      <p:ext uri="{BB962C8B-B14F-4D97-AF65-F5344CB8AC3E}">
        <p14:creationId xmlns:p14="http://schemas.microsoft.com/office/powerpoint/2010/main" val="2152653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A33A09-0718-6454-F565-F064DC223C7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0B51684-C158-D709-22D7-B05931CA4049}"/>
              </a:ext>
            </a:extLst>
          </p:cNvPr>
          <p:cNvSpPr txBox="1">
            <a:spLocks noGrp="1"/>
          </p:cNvSpPr>
          <p:nvPr>
            <p:ph type="title" idx="4294967295"/>
          </p:nvPr>
        </p:nvSpPr>
        <p:spPr>
          <a:xfrm>
            <a:off x="707572" y="215637"/>
            <a:ext cx="11484428"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1.3 Samma partibeteckning – identiska valsedlar  – olika personröster</a:t>
            </a:r>
          </a:p>
        </p:txBody>
      </p:sp>
      <p:pic>
        <p:nvPicPr>
          <p:cNvPr id="7" name="Bildobjekt 6" descr="Valkuvert med två namnvalsedlar som sticker upp. Olika personkryss på valsedlarna.">
            <a:extLst>
              <a:ext uri="{FF2B5EF4-FFF2-40B4-BE49-F238E27FC236}">
                <a16:creationId xmlns:a16="http://schemas.microsoft.com/office/drawing/2014/main" id="{EFB48056-2552-0F8D-9E74-7B1203ECDF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948" y="1110022"/>
            <a:ext cx="4084360" cy="4995998"/>
          </a:xfrm>
          <a:prstGeom prst="rect">
            <a:avLst/>
          </a:prstGeom>
        </p:spPr>
      </p:pic>
      <p:sp>
        <p:nvSpPr>
          <p:cNvPr id="31" name="textruta 30">
            <a:extLst>
              <a:ext uri="{FF2B5EF4-FFF2-40B4-BE49-F238E27FC236}">
                <a16:creationId xmlns:a16="http://schemas.microsoft.com/office/drawing/2014/main" id="{01A7AD74-A6A7-311D-DC03-6E71FAA309D4}"/>
              </a:ext>
            </a:extLst>
          </p:cNvPr>
          <p:cNvSpPr txBox="1"/>
          <p:nvPr/>
        </p:nvSpPr>
        <p:spPr>
          <a:xfrm>
            <a:off x="5627832" y="1262457"/>
            <a:ext cx="6096000" cy="3477875"/>
          </a:xfrm>
          <a:prstGeom prst="rect">
            <a:avLst/>
          </a:prstGeom>
          <a:noFill/>
        </p:spPr>
        <p:txBody>
          <a:bodyPr wrap="square">
            <a:spAutoFit/>
          </a:bodyPr>
          <a:lstStyle/>
          <a:p>
            <a:r>
              <a:rPr lang="sv-SE" sz="1600" b="1" dirty="0">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dirty="0">
                <a:latin typeface="Open Sans" panose="020B0606030504020204" pitchFamily="34" charset="0"/>
                <a:ea typeface="Open Sans" panose="020B0606030504020204" pitchFamily="34" charset="0"/>
                <a:cs typeface="Open Sans" panose="020B0606030504020204" pitchFamily="34" charset="0"/>
              </a:rPr>
              <a:t>En giltig röst på partiet – ogiltig personröst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valkuvertet innehåller flera identiska valsedlar med olika personröster kan du inte avgöra vilken kandidat väljaren vill rösta på.</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Bortse från kandidatnamnen.</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Räknas som en giltig röst på partiet.</a:t>
            </a:r>
          </a:p>
          <a:p>
            <a:pPr marL="285750" indent="-285750">
              <a:buFont typeface="Arial" panose="020B0604020202020204" pitchFamily="34" charset="0"/>
              <a:buChar char="•"/>
            </a:pPr>
            <a:endParaRPr lang="sv-SE" sz="1600"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Hantera som en röst på partiet.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Stryk listnumret på en av valsedlarna och skriv ”90 000”.</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Hantera övriga valsedlar och valkuvertet som övertaliga.</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Släng ingenting.</a:t>
            </a:r>
          </a:p>
          <a:p>
            <a:pPr marL="285750" indent="-285750">
              <a:buFont typeface="Arial" panose="020B0604020202020204" pitchFamily="34" charset="0"/>
              <a:buChar char="•"/>
            </a:pPr>
            <a:endParaRPr lang="sv-SE" sz="1200" dirty="0"/>
          </a:p>
        </p:txBody>
      </p:sp>
      <p:pic>
        <p:nvPicPr>
          <p:cNvPr id="5" name="Bildobjekt 4" descr="Nedre delen av valsedeln. Listnumret har strukits över och 90 000 har skrivits dit.">
            <a:extLst>
              <a:ext uri="{FF2B5EF4-FFF2-40B4-BE49-F238E27FC236}">
                <a16:creationId xmlns:a16="http://schemas.microsoft.com/office/drawing/2014/main" id="{40702BF5-1326-0D5F-136A-799630D80A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4865" y="4740332"/>
            <a:ext cx="3726909" cy="1501847"/>
          </a:xfrm>
          <a:prstGeom prst="rect">
            <a:avLst/>
          </a:prstGeom>
        </p:spPr>
      </p:pic>
      <p:sp>
        <p:nvSpPr>
          <p:cNvPr id="3" name="Platshållare för bildnummer 2">
            <a:extLst>
              <a:ext uri="{FF2B5EF4-FFF2-40B4-BE49-F238E27FC236}">
                <a16:creationId xmlns:a16="http://schemas.microsoft.com/office/drawing/2014/main" id="{F4750407-2FAC-27D0-B986-0A5163FBB5D8}"/>
              </a:ext>
            </a:extLst>
          </p:cNvPr>
          <p:cNvSpPr>
            <a:spLocks noGrp="1"/>
          </p:cNvSpPr>
          <p:nvPr>
            <p:ph type="sldNum" sz="quarter" idx="12"/>
          </p:nvPr>
        </p:nvSpPr>
        <p:spPr/>
        <p:txBody>
          <a:bodyPr/>
          <a:lstStyle/>
          <a:p>
            <a:fld id="{696A28D3-22CF-4FB0-80FD-EC473B325B38}" type="slidenum">
              <a:rPr lang="sv-SE" smtClean="0"/>
              <a:t>6</a:t>
            </a:fld>
            <a:endParaRPr lang="sv-SE"/>
          </a:p>
        </p:txBody>
      </p:sp>
    </p:spTree>
    <p:extLst>
      <p:ext uri="{BB962C8B-B14F-4D97-AF65-F5344CB8AC3E}">
        <p14:creationId xmlns:p14="http://schemas.microsoft.com/office/powerpoint/2010/main" val="13202723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79C09-EA17-DFDB-C7C1-29532245D44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3837634-B4EC-6513-00CF-611F0961DEC1}"/>
              </a:ext>
            </a:extLst>
          </p:cNvPr>
          <p:cNvSpPr txBox="1">
            <a:spLocks noGrp="1"/>
          </p:cNvSpPr>
          <p:nvPr>
            <p:ph type="title" idx="4294967295"/>
          </p:nvPr>
        </p:nvSpPr>
        <p:spPr>
          <a:xfrm>
            <a:off x="707572" y="352753"/>
            <a:ext cx="8675773"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1.4 Samma partibeteckning – olika namnvalsedlar</a:t>
            </a:r>
          </a:p>
        </p:txBody>
      </p:sp>
      <p:pic>
        <p:nvPicPr>
          <p:cNvPr id="12" name="Bildobjekt 11" descr="Valkuvert med två namnvalsedlar som sticker upp. Namnvalsedlarna är för samma parti men har olika listor. ">
            <a:extLst>
              <a:ext uri="{FF2B5EF4-FFF2-40B4-BE49-F238E27FC236}">
                <a16:creationId xmlns:a16="http://schemas.microsoft.com/office/drawing/2014/main" id="{5F96B7DE-82F8-E60B-E709-5021C2F4CB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570" y="1110909"/>
            <a:ext cx="4031712" cy="4995998"/>
          </a:xfrm>
          <a:prstGeom prst="rect">
            <a:avLst/>
          </a:prstGeom>
        </p:spPr>
      </p:pic>
      <p:sp>
        <p:nvSpPr>
          <p:cNvPr id="31" name="textruta 30">
            <a:extLst>
              <a:ext uri="{FF2B5EF4-FFF2-40B4-BE49-F238E27FC236}">
                <a16:creationId xmlns:a16="http://schemas.microsoft.com/office/drawing/2014/main" id="{09D8BB7E-DE55-A9EE-63E5-136999816F21}"/>
              </a:ext>
            </a:extLst>
          </p:cNvPr>
          <p:cNvSpPr txBox="1"/>
          <p:nvPr/>
        </p:nvSpPr>
        <p:spPr>
          <a:xfrm>
            <a:off x="5627786" y="1210896"/>
            <a:ext cx="6096000" cy="4339650"/>
          </a:xfrm>
          <a:prstGeom prst="rect">
            <a:avLst/>
          </a:prstGeom>
          <a:noFill/>
        </p:spPr>
        <p:txBody>
          <a:bodyPr wrap="square">
            <a:spAutoFit/>
          </a:bodyPr>
          <a:lstStyle/>
          <a:p>
            <a:r>
              <a:rPr lang="sv-SE" sz="1600" b="1" dirty="0">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dirty="0">
                <a:latin typeface="Open Sans" panose="020B0606030504020204" pitchFamily="34" charset="0"/>
                <a:ea typeface="Open Sans" panose="020B0606030504020204" pitchFamily="34" charset="0"/>
                <a:cs typeface="Open Sans" panose="020B0606030504020204" pitchFamily="34" charset="0"/>
              </a:rPr>
              <a:t>En giltig röst på partiet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valkuvertet innehåller olika namnvalsedlar för samma parti kan du inte avgöra vilken lista som väljaren avsett att rösta på.</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Bortse från kandidatnamnen.</a:t>
            </a:r>
          </a:p>
          <a:p>
            <a:endParaRPr lang="sv-SE" sz="1600"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Hantera som en röst på partiet.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Stryk listnumret på en av valsedlarna och skriv ”90 000”.</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Hantera övriga valsedlar och valkuvertet som övertaliga.</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Släng ingenting.</a:t>
            </a:r>
          </a:p>
          <a:p>
            <a:endParaRPr lang="sv-SE"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400" dirty="0">
              <a:latin typeface="Open Sans" panose="020B0606030504020204" pitchFamily="34" charset="0"/>
              <a:ea typeface="Open Sans" panose="020B0606030504020204" pitchFamily="34" charset="0"/>
              <a:cs typeface="Open Sans" panose="020B0606030504020204" pitchFamily="34" charset="0"/>
            </a:endParaRPr>
          </a:p>
          <a:p>
            <a:endParaRPr lang="sv-SE" sz="1400" b="1"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4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endParaRPr lang="sv-SE" sz="1400" dirty="0"/>
          </a:p>
        </p:txBody>
      </p:sp>
      <p:pic>
        <p:nvPicPr>
          <p:cNvPr id="14" name="Bildobjekt 13" descr="Nedre delen av valsedeln. Listnumret har strukits över och 90 000 har skrivits dit.">
            <a:extLst>
              <a:ext uri="{FF2B5EF4-FFF2-40B4-BE49-F238E27FC236}">
                <a16:creationId xmlns:a16="http://schemas.microsoft.com/office/drawing/2014/main" id="{8122A337-F0FC-D60C-15BE-4FD8493131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53214" y="4599518"/>
            <a:ext cx="3732451" cy="1507389"/>
          </a:xfrm>
          <a:prstGeom prst="rect">
            <a:avLst/>
          </a:prstGeom>
        </p:spPr>
      </p:pic>
      <p:sp>
        <p:nvSpPr>
          <p:cNvPr id="3" name="Platshållare för bildnummer 2">
            <a:extLst>
              <a:ext uri="{FF2B5EF4-FFF2-40B4-BE49-F238E27FC236}">
                <a16:creationId xmlns:a16="http://schemas.microsoft.com/office/drawing/2014/main" id="{9477F8D8-BE76-B907-7AB3-6D77F36E7217}"/>
              </a:ext>
            </a:extLst>
          </p:cNvPr>
          <p:cNvSpPr>
            <a:spLocks noGrp="1"/>
          </p:cNvSpPr>
          <p:nvPr>
            <p:ph type="sldNum" sz="quarter" idx="12"/>
          </p:nvPr>
        </p:nvSpPr>
        <p:spPr/>
        <p:txBody>
          <a:bodyPr/>
          <a:lstStyle/>
          <a:p>
            <a:fld id="{696A28D3-22CF-4FB0-80FD-EC473B325B38}" type="slidenum">
              <a:rPr lang="sv-SE" smtClean="0"/>
              <a:t>7</a:t>
            </a:fld>
            <a:endParaRPr lang="sv-SE"/>
          </a:p>
        </p:txBody>
      </p:sp>
    </p:spTree>
    <p:extLst>
      <p:ext uri="{BB962C8B-B14F-4D97-AF65-F5344CB8AC3E}">
        <p14:creationId xmlns:p14="http://schemas.microsoft.com/office/powerpoint/2010/main" val="2318228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EDB1D-FDD1-62D3-F17D-F2DB3256F4C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4CB7BD7-0221-9F19-C410-0CBF8CAC2266}"/>
              </a:ext>
            </a:extLst>
          </p:cNvPr>
          <p:cNvSpPr txBox="1">
            <a:spLocks noGrp="1"/>
          </p:cNvSpPr>
          <p:nvPr>
            <p:ph type="title" idx="4294967295"/>
          </p:nvPr>
        </p:nvSpPr>
        <p:spPr>
          <a:xfrm>
            <a:off x="707572" y="352753"/>
            <a:ext cx="4780476" cy="523220"/>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2800" b="1" i="0" u="none" strike="noStrike" kern="1200" cap="none" spc="0" normalizeH="0" baseline="0" noProof="0" dirty="0">
                <a:ln>
                  <a:noFill/>
                </a:ln>
                <a:solidFill>
                  <a:schemeClr val="tx1"/>
                </a:solidFill>
                <a:effectLst/>
                <a:uLnTx/>
                <a:uFillTx/>
                <a:latin typeface="+mn-lt"/>
                <a:ea typeface="+mn-ea"/>
                <a:cs typeface="+mn-cs"/>
              </a:rPr>
              <a:t>1.5 Olika partibeteckningar</a:t>
            </a:r>
          </a:p>
        </p:txBody>
      </p:sp>
      <p:pic>
        <p:nvPicPr>
          <p:cNvPr id="6" name="Bildobjekt 5" descr="Valkuvert med två namnvalsedlar som sticker upp. Namnvalsedlarna är för olika partier.">
            <a:extLst>
              <a:ext uri="{FF2B5EF4-FFF2-40B4-BE49-F238E27FC236}">
                <a16:creationId xmlns:a16="http://schemas.microsoft.com/office/drawing/2014/main" id="{445F652D-C75F-2214-5819-A9BA93C51C3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336" y="1097091"/>
            <a:ext cx="4106527" cy="4998769"/>
          </a:xfrm>
          <a:prstGeom prst="rect">
            <a:avLst/>
          </a:prstGeom>
        </p:spPr>
      </p:pic>
      <p:sp>
        <p:nvSpPr>
          <p:cNvPr id="31" name="textruta 30">
            <a:extLst>
              <a:ext uri="{FF2B5EF4-FFF2-40B4-BE49-F238E27FC236}">
                <a16:creationId xmlns:a16="http://schemas.microsoft.com/office/drawing/2014/main" id="{E8B13708-F879-FF74-D1F8-5F73A2C084F6}"/>
              </a:ext>
            </a:extLst>
          </p:cNvPr>
          <p:cNvSpPr txBox="1"/>
          <p:nvPr/>
        </p:nvSpPr>
        <p:spPr>
          <a:xfrm>
            <a:off x="5598910" y="1210896"/>
            <a:ext cx="6096000" cy="2277547"/>
          </a:xfrm>
          <a:prstGeom prst="rect">
            <a:avLst/>
          </a:prstGeom>
          <a:noFill/>
        </p:spPr>
        <p:txBody>
          <a:bodyPr wrap="square">
            <a:spAutoFit/>
          </a:bodyPr>
          <a:lstStyle/>
          <a:p>
            <a:r>
              <a:rPr lang="sv-SE" sz="1600" b="1" dirty="0">
                <a:latin typeface="Open Sans" panose="020B0606030504020204" pitchFamily="34" charset="0"/>
                <a:ea typeface="Open Sans" panose="020B0606030504020204" pitchFamily="34" charset="0"/>
                <a:cs typeface="Open Sans" panose="020B0606030504020204" pitchFamily="34" charset="0"/>
              </a:rPr>
              <a:t>Bedömning</a:t>
            </a:r>
          </a:p>
          <a:p>
            <a:pPr marL="285750" indent="-285750">
              <a:buFont typeface="Arial" panose="020B0604020202020204" pitchFamily="34" charset="0"/>
              <a:buChar char="•"/>
            </a:pPr>
            <a:r>
              <a:rPr lang="sv-SE" sz="1600" b="1" dirty="0">
                <a:latin typeface="Open Sans" panose="020B0606030504020204" pitchFamily="34" charset="0"/>
                <a:ea typeface="Open Sans" panose="020B0606030504020204" pitchFamily="34" charset="0"/>
                <a:cs typeface="Open Sans" panose="020B0606030504020204" pitchFamily="34" charset="0"/>
              </a:rPr>
              <a:t>En ogiltig röst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Om valkuvertet innehåller valsedlar för olika partier går det inte att avgöra hur väljaren vill rösta.</a:t>
            </a:r>
          </a:p>
          <a:p>
            <a:pPr marL="285750" indent="-285750">
              <a:buFont typeface="Arial" panose="020B0604020202020204" pitchFamily="34" charset="0"/>
              <a:buChar char="•"/>
            </a:pPr>
            <a:endParaRPr lang="sv-SE" sz="1600" dirty="0">
              <a:latin typeface="Open Sans" panose="020B0606030504020204" pitchFamily="34" charset="0"/>
              <a:ea typeface="Open Sans" panose="020B0606030504020204" pitchFamily="34" charset="0"/>
              <a:cs typeface="Open Sans" panose="020B0606030504020204" pitchFamily="34" charset="0"/>
            </a:endParaRPr>
          </a:p>
          <a:p>
            <a:r>
              <a:rPr lang="sv-SE" sz="1600" b="1" dirty="0">
                <a:latin typeface="Open Sans" panose="020B0606030504020204" pitchFamily="34" charset="0"/>
                <a:ea typeface="Open Sans" panose="020B0606030504020204" pitchFamily="34" charset="0"/>
                <a:cs typeface="Open Sans" panose="020B0606030504020204" pitchFamily="34" charset="0"/>
              </a:rPr>
              <a:t>Hantering</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Lägg tillbaka valsedlarna i kuvertet.</a:t>
            </a:r>
          </a:p>
          <a:p>
            <a:pPr marL="285750" indent="-285750">
              <a:buFont typeface="Arial" panose="020B0604020202020204" pitchFamily="34" charset="0"/>
              <a:buChar char="•"/>
            </a:pPr>
            <a:r>
              <a:rPr lang="sv-SE" sz="1600" dirty="0">
                <a:latin typeface="Open Sans" panose="020B0606030504020204" pitchFamily="34" charset="0"/>
                <a:ea typeface="Open Sans" panose="020B0606030504020204" pitchFamily="34" charset="0"/>
                <a:cs typeface="Open Sans" panose="020B0606030504020204" pitchFamily="34" charset="0"/>
              </a:rPr>
              <a:t>Hantera rösten som ”Ogiltiga röster – övriga” (OG).</a:t>
            </a:r>
          </a:p>
          <a:p>
            <a:pPr marL="285750" indent="-285750">
              <a:buFont typeface="Arial" panose="020B0604020202020204" pitchFamily="34" charset="0"/>
              <a:buChar char="•"/>
            </a:pPr>
            <a:endParaRPr lang="sv-SE" sz="1400" dirty="0"/>
          </a:p>
        </p:txBody>
      </p:sp>
      <p:sp>
        <p:nvSpPr>
          <p:cNvPr id="3" name="Platshållare för bildnummer 2">
            <a:extLst>
              <a:ext uri="{FF2B5EF4-FFF2-40B4-BE49-F238E27FC236}">
                <a16:creationId xmlns:a16="http://schemas.microsoft.com/office/drawing/2014/main" id="{386EDB2D-34BB-087D-9F95-137BD0FB0D75}"/>
              </a:ext>
            </a:extLst>
          </p:cNvPr>
          <p:cNvSpPr>
            <a:spLocks noGrp="1"/>
          </p:cNvSpPr>
          <p:nvPr>
            <p:ph type="sldNum" sz="quarter" idx="12"/>
          </p:nvPr>
        </p:nvSpPr>
        <p:spPr/>
        <p:txBody>
          <a:bodyPr/>
          <a:lstStyle/>
          <a:p>
            <a:fld id="{696A28D3-22CF-4FB0-80FD-EC473B325B38}" type="slidenum">
              <a:rPr lang="sv-SE" smtClean="0"/>
              <a:t>8</a:t>
            </a:fld>
            <a:endParaRPr lang="sv-SE"/>
          </a:p>
        </p:txBody>
      </p:sp>
    </p:spTree>
    <p:extLst>
      <p:ext uri="{BB962C8B-B14F-4D97-AF65-F5344CB8AC3E}">
        <p14:creationId xmlns:p14="http://schemas.microsoft.com/office/powerpoint/2010/main" val="1839107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EDAD9E7-6271-4386-D817-150C9784184E}"/>
              </a:ext>
            </a:extLst>
          </p:cNvPr>
          <p:cNvSpPr>
            <a:spLocks noGrp="1"/>
          </p:cNvSpPr>
          <p:nvPr>
            <p:ph type="title"/>
          </p:nvPr>
        </p:nvSpPr>
        <p:spPr/>
        <p:txBody>
          <a:bodyPr/>
          <a:lstStyle/>
          <a:p>
            <a:r>
              <a:rPr lang="sv-SE" dirty="0"/>
              <a:t>2. Valsedlar med märkning eller strykning</a:t>
            </a:r>
          </a:p>
        </p:txBody>
      </p:sp>
      <p:sp>
        <p:nvSpPr>
          <p:cNvPr id="3" name="Platshållare för bildnummer 2">
            <a:extLst>
              <a:ext uri="{FF2B5EF4-FFF2-40B4-BE49-F238E27FC236}">
                <a16:creationId xmlns:a16="http://schemas.microsoft.com/office/drawing/2014/main" id="{22B6F112-685C-B313-0679-79695945B320}"/>
              </a:ext>
            </a:extLst>
          </p:cNvPr>
          <p:cNvSpPr>
            <a:spLocks noGrp="1"/>
          </p:cNvSpPr>
          <p:nvPr>
            <p:ph type="sldNum" sz="quarter" idx="12"/>
          </p:nvPr>
        </p:nvSpPr>
        <p:spPr/>
        <p:txBody>
          <a:bodyPr/>
          <a:lstStyle/>
          <a:p>
            <a:fld id="{696A28D3-22CF-4FB0-80FD-EC473B325B38}" type="slidenum">
              <a:rPr lang="sv-SE" smtClean="0"/>
              <a:pPr/>
              <a:t>9</a:t>
            </a:fld>
            <a:endParaRPr lang="sv-SE" dirty="0"/>
          </a:p>
        </p:txBody>
      </p:sp>
    </p:spTree>
    <p:extLst>
      <p:ext uri="{BB962C8B-B14F-4D97-AF65-F5344CB8AC3E}">
        <p14:creationId xmlns:p14="http://schemas.microsoft.com/office/powerpoint/2010/main" val="2693035581"/>
      </p:ext>
    </p:extLst>
  </p:cSld>
  <p:clrMapOvr>
    <a:masterClrMapping/>
  </p:clrMapOvr>
</p:sld>
</file>

<file path=ppt/theme/theme1.xml><?xml version="1.0" encoding="utf-8"?>
<a:theme xmlns:a="http://schemas.openxmlformats.org/drawingml/2006/main" name="Office-tema">
  <a:themeElements>
    <a:clrScheme name="Valmyndigheten">
      <a:dk1>
        <a:sysClr val="windowText" lastClr="000000"/>
      </a:dk1>
      <a:lt1>
        <a:sysClr val="window" lastClr="FFFFFF"/>
      </a:lt1>
      <a:dk2>
        <a:srgbClr val="5F6F7E"/>
      </a:dk2>
      <a:lt2>
        <a:srgbClr val="DDDEE1"/>
      </a:lt2>
      <a:accent1>
        <a:srgbClr val="A71979"/>
      </a:accent1>
      <a:accent2>
        <a:srgbClr val="008BD2"/>
      </a:accent2>
      <a:accent3>
        <a:srgbClr val="F39325"/>
      </a:accent3>
      <a:accent4>
        <a:srgbClr val="00918E"/>
      </a:accent4>
      <a:accent5>
        <a:srgbClr val="E83278"/>
      </a:accent5>
      <a:accent6>
        <a:srgbClr val="164194"/>
      </a:accent6>
      <a:hlink>
        <a:srgbClr val="3069A1"/>
      </a:hlink>
      <a:folHlink>
        <a:srgbClr val="800080"/>
      </a:folHlink>
    </a:clrScheme>
    <a:fontScheme name="Skatteverket PowerPoi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19050"/>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Valmyndigheten.potx" id="{57E29F23-1F54-49DF-A27B-0BE8DB93E924}" vid="{0A014BE8-3C31-479E-9472-6970E126172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Beskrivning xmlns="b1e91f8d-c5ed-4820-a837-916e436c4938" xsi:nil="true"/>
    <Samverkan xmlns="b1e91f8d-c5ed-4820-a837-916e436c4938" xsi:nil="true"/>
    <Kolumn_x0020_1 xmlns="b1e91f8d-c5ed-4820-a837-916e436c4938">Länsstyrelse</Kolumn_x0020_1>
    <Diarienummer xmlns="b1e91f8d-c5ed-4820-a837-916e436c4938" xsi:nil="true"/>
    <Ansvarig xmlns="0793eec1-1300-40e6-9b36-cbf03880d731">
      <UserInfo>
        <DisplayName>Magnus Lagercrantz</DisplayName>
        <AccountId>128</AccountId>
        <AccountType/>
      </UserInfo>
    </Ansvarig>
    <Nyckelord xmlns="b1e91f8d-c5ed-4820-a837-916e436c4938">Bildspel</Nyckelord>
    <Kolumn_x0020_2 xmlns="b1e91f8d-c5ed-4820-a837-916e436c4938">Länsstyrelse - Slutlig rösträkning</Kolumn_x0020_2>
    <Status xmlns="b1e91f8d-c5ed-4820-a837-916e436c4938">Slutversion</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60F8BF452063CB4AB0C5020EBD369EE4" ma:contentTypeVersion="16" ma:contentTypeDescription="Skapa ett nytt dokument." ma:contentTypeScope="" ma:versionID="2cf7b49ca537402bc81cca583e7dd802">
  <xsd:schema xmlns:xsd="http://www.w3.org/2001/XMLSchema" xmlns:xs="http://www.w3.org/2001/XMLSchema" xmlns:p="http://schemas.microsoft.com/office/2006/metadata/properties" xmlns:ns2="b1e91f8d-c5ed-4820-a837-916e436c4938" xmlns:ns3="b72620a0-a132-4d24-afd4-031d088dc980" xmlns:ns4="0793eec1-1300-40e6-9b36-cbf03880d731" targetNamespace="http://schemas.microsoft.com/office/2006/metadata/properties" ma:root="true" ma:fieldsID="8acd0951342246f641cee9a71d43cd96" ns2:_="" ns3:_="" ns4:_="">
    <xsd:import namespace="b1e91f8d-c5ed-4820-a837-916e436c4938"/>
    <xsd:import namespace="b72620a0-a132-4d24-afd4-031d088dc980"/>
    <xsd:import namespace="0793eec1-1300-40e6-9b36-cbf03880d731"/>
    <xsd:element name="properties">
      <xsd:complexType>
        <xsd:sequence>
          <xsd:element name="documentManagement">
            <xsd:complexType>
              <xsd:all>
                <xsd:element ref="ns2:Kolumn_x0020_1"/>
                <xsd:element ref="ns2:Kolumn_x0020_2"/>
                <xsd:element ref="ns2:Nyckelord"/>
                <xsd:element ref="ns2:Beskrivning" minOccurs="0"/>
                <xsd:element ref="ns2:Samverkan" minOccurs="0"/>
                <xsd:element ref="ns2:Diarienummer" minOccurs="0"/>
                <xsd:element ref="ns2:Status"/>
                <xsd:element ref="ns3:SharedWithUsers" minOccurs="0"/>
                <xsd:element ref="ns4:Ansvarig"/>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e91f8d-c5ed-4820-a837-916e436c4938" elementFormDefault="qualified">
    <xsd:import namespace="http://schemas.microsoft.com/office/2006/documentManagement/types"/>
    <xsd:import namespace="http://schemas.microsoft.com/office/infopath/2007/PartnerControls"/>
    <xsd:element name="Kolumn_x0020_1" ma:index="2" ma:displayName="Område" ma:format="Dropdown" ma:internalName="Kolumn_x0020_1">
      <xsd:simpleType>
        <xsd:restriction base="dms:Choice">
          <xsd:enumeration value="Kommun"/>
          <xsd:enumeration value="Länsstyrelse"/>
          <xsd:enumeration value="Utland"/>
          <xsd:enumeration value="Övrigt"/>
        </xsd:restriction>
      </xsd:simpleType>
    </xsd:element>
    <xsd:element name="Kolumn_x0020_2" ma:index="3" ma:displayName="Aktivitet" ma:format="Dropdown" ma:internalName="Kolumn_x0020_2">
      <xsd:simpleType>
        <xsd:restriction base="dms:Choice">
          <xsd:enumeration value="Kommun - Digital röstlängd"/>
          <xsd:enumeration value="Kommun - Förtidsröstning"/>
          <xsd:enumeration value="Kommun - Kommunal folkomröstning"/>
          <xsd:enumeration value="Kommun - Kommunens roll"/>
          <xsd:enumeration value="Kommun - Lokaler"/>
          <xsd:enumeration value="Kommun - Mottagning valkväll"/>
          <xsd:enumeration value="Kommun - Omval och extra val"/>
          <xsd:enumeration value="Kommun - Rekrytering och utbildning av röstmottagare"/>
          <xsd:enumeration value="Kommun - Röstkort och röstlängd"/>
          <xsd:enumeration value="Kommun - Röstning i vallokal"/>
          <xsd:enumeration value="Kommun - Rösträkning – valkväll"/>
          <xsd:enumeration value="Kommun - Rösträkning – valnämndens preliminära"/>
          <xsd:enumeration value="Kommun - Uppföljning"/>
          <xsd:enumeration value="Kommun - Valgeografi"/>
          <xsd:enumeration value="Kommun - Valid och behörigheter"/>
          <xsd:enumeration value="Kommun - Valmaterial"/>
          <xsd:enumeration value="Kommun - Valsäkerhet"/>
          <xsd:enumeration value="Kommun - Vägledande ställningstaganden"/>
          <xsd:enumeration value="Länsstyrelse - Efterträdarval"/>
          <xsd:enumeration value="Länsstyrelse - Länsstyrelsens roll"/>
          <xsd:enumeration value="Länsstyrelse - Mottagning från valnämnd"/>
          <xsd:enumeration value="Länsstyrelse - Omval och extra val"/>
          <xsd:enumeration value="Länsstyrelse - Partier, kandidater och valsedlar"/>
          <xsd:enumeration value="Länsstyrelse - Röstkort och röstlängd"/>
          <xsd:enumeration value="Länsstyrelse - Slutlig rösträkning"/>
          <xsd:enumeration value="Länsstyrelse - Uppföljning"/>
          <xsd:enumeration value="Länsstyrelse - Utbildning av valnämnder"/>
          <xsd:enumeration value="Länsstyrelse - Valgeografi"/>
          <xsd:enumeration value="Länsstyrelse - Valid och behörigheter"/>
          <xsd:enumeration value="Länsstyrelse - Valsäkerhet"/>
          <xsd:enumeration value="Länsstyrelse - Vägledande ställningstaganden"/>
          <xsd:enumeration value="Utland - Incidentrapportering"/>
          <xsd:enumeration value="Utland - Röstmottagning"/>
          <xsd:enumeration value="Utland - Röstningslokaler"/>
          <xsd:enumeration value="Utland - Rösträtt"/>
          <xsd:enumeration value="Utland - Skicka röster till Sverige"/>
          <xsd:enumeration value="Utland - Uppföljning"/>
          <xsd:enumeration value="Utland - Utlandsmyndighetens roll"/>
          <xsd:enumeration value="Utland - Valid och behörigheter"/>
          <xsd:enumeration value="Utland - Valmaterial"/>
          <xsd:enumeration value="Övrigt - Inget passar"/>
          <xsd:enumeration value="Övrigt - Planering"/>
          <xsd:enumeration value="Övrigt - Utbildningsmaterial"/>
        </xsd:restriction>
      </xsd:simpleType>
    </xsd:element>
    <xsd:element name="Nyckelord" ma:index="4" ma:displayName="Dokumenttyp" ma:format="Dropdown" ma:internalName="Nyckelord">
      <xsd:simpleType>
        <xsd:union memberTypes="dms:Text">
          <xsd:simpleType>
            <xsd:restriction base="dms:Choice">
              <xsd:enumeration value="Webbtext"/>
              <xsd:enumeration value="Bildspel"/>
              <xsd:enumeration value="Övningsmaterial"/>
              <xsd:enumeration value="Tryckunderlag"/>
              <xsd:enumeration value="Arbetsmaterial"/>
              <xsd:enumeration value="Övrigt"/>
            </xsd:restriction>
          </xsd:simpleType>
        </xsd:union>
      </xsd:simpleType>
    </xsd:element>
    <xsd:element name="Beskrivning" ma:index="5" nillable="true" ma:displayName="Beskrivning" ma:internalName="Beskrivning">
      <xsd:simpleType>
        <xsd:restriction base="dms:Text">
          <xsd:maxLength value="255"/>
        </xsd:restriction>
      </xsd:simpleType>
    </xsd:element>
    <xsd:element name="Samverkan" ma:index="6" nillable="true" ma:displayName="Samverkan" ma:format="Dropdown" ma:internalName="Samverkan">
      <xsd:simpleType>
        <xsd:restriction base="dms:Choice">
          <xsd:enumeration value="LST"/>
          <xsd:enumeration value="VND"/>
          <xsd:enumeration value="UD"/>
          <xsd:enumeration value="KOM"/>
          <xsd:enumeration value="IT"/>
          <xsd:enumeration value="SÄK"/>
          <xsd:enumeration value="Leverantör"/>
          <xsd:enumeration value="SKR"/>
          <xsd:enumeration value="Departement"/>
          <xsd:enumeration value="UM"/>
          <xsd:enumeration value="UD/UM"/>
          <xsd:enumeration value="Sametinget"/>
          <xsd:enumeration value="SKV (Inköp)"/>
        </xsd:restriction>
      </xsd:simpleType>
    </xsd:element>
    <xsd:element name="Diarienummer" ma:index="7" nillable="true" ma:displayName="Diarienummer" ma:internalName="Diarienummer">
      <xsd:simpleType>
        <xsd:restriction base="dms:Text">
          <xsd:maxLength value="255"/>
        </xsd:restriction>
      </xsd:simpleType>
    </xsd:element>
    <xsd:element name="Status" ma:index="8" ma:displayName="Status" ma:format="RadioButtons" ma:internalName="Status">
      <xsd:simpleType>
        <xsd:restriction base="dms:Choice">
          <xsd:enumeration value="---Inget passar---"/>
          <xsd:enumeration value="Arbetsmaterial"/>
          <xsd:enumeration value="Utkast"/>
          <xsd:enumeration value="Slutversion"/>
        </xsd:restriction>
      </xsd:simpleType>
    </xsd:element>
  </xsd:schema>
  <xsd:schema xmlns:xsd="http://www.w3.org/2001/XMLSchema" xmlns:xs="http://www.w3.org/2001/XMLSchema" xmlns:dms="http://schemas.microsoft.com/office/2006/documentManagement/types" xmlns:pc="http://schemas.microsoft.com/office/infopath/2007/PartnerControls" targetNamespace="b72620a0-a132-4d24-afd4-031d088dc980" elementFormDefault="qualified">
    <xsd:import namespace="http://schemas.microsoft.com/office/2006/documentManagement/types"/>
    <xsd:import namespace="http://schemas.microsoft.com/office/infopath/2007/PartnerControls"/>
    <xsd:element name="SharedWithUsers" ma:index="11" nillable="true" ma:displayName="Delat med"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793eec1-1300-40e6-9b36-cbf03880d731" elementFormDefault="qualified">
    <xsd:import namespace="http://schemas.microsoft.com/office/2006/documentManagement/types"/>
    <xsd:import namespace="http://schemas.microsoft.com/office/infopath/2007/PartnerControls"/>
    <xsd:element name="Ansvarig" ma:index="16" ma:displayName="Ansvarig" ma:list="UserInfo" ma:SharePointGroup="0" ma:internalName="Ansvarig" ma:showField="ImnName">
      <xsd:complexType>
        <xsd:complexContent>
          <xsd:extension base="dms:User">
            <xsd:sequence>
              <xsd:element name="UserInfo" minOccurs="0" maxOccurs="unbounded">
                <xsd:complexType>
                  <xsd:sequence>
                    <xsd:element name="DisplayName" type="xsd:string" minOccurs="0"/>
                    <xsd:element name="AccountId" type="dms:UserId" minOccurs="0"/>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2" ma:displayName="Innehållstyp"/>
        <xsd:element ref="dc:title" minOccurs="0" maxOccurs="1" ma:index="1"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EAE118D-2263-4063-929B-777A685A56AD}">
  <ds:schemaRefs>
    <ds:schemaRef ds:uri="0793eec1-1300-40e6-9b36-cbf03880d731"/>
    <ds:schemaRef ds:uri="b1e91f8d-c5ed-4820-a837-916e436c4938"/>
    <ds:schemaRef ds:uri="http://purl.org/dc/elements/1.1/"/>
    <ds:schemaRef ds:uri="http://schemas.microsoft.com/office/2006/documentManagement/types"/>
    <ds:schemaRef ds:uri="http://schemas.microsoft.com/office/infopath/2007/PartnerControls"/>
    <ds:schemaRef ds:uri="b72620a0-a132-4d24-afd4-031d088dc980"/>
    <ds:schemaRef ds:uri="http://purl.org/dc/terms/"/>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9DCA041E-1AA7-4362-AFBB-C0A03C3EF10A}">
  <ds:schemaRefs>
    <ds:schemaRef ds:uri="http://schemas.microsoft.com/sharepoint/v3/contenttype/forms"/>
  </ds:schemaRefs>
</ds:datastoreItem>
</file>

<file path=customXml/itemProps3.xml><?xml version="1.0" encoding="utf-8"?>
<ds:datastoreItem xmlns:ds="http://schemas.openxmlformats.org/officeDocument/2006/customXml" ds:itemID="{DA2664D0-B0F1-42F5-8F3C-3F3328B68E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e91f8d-c5ed-4820-a837-916e436c4938"/>
    <ds:schemaRef ds:uri="b72620a0-a132-4d24-afd4-031d088dc980"/>
    <ds:schemaRef ds:uri="0793eec1-1300-40e6-9b36-cbf03880d7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Valmyndigheten</Template>
  <TotalTime>2857</TotalTime>
  <Words>3784</Words>
  <Application>Microsoft Office PowerPoint</Application>
  <PresentationFormat>Bredbild</PresentationFormat>
  <Paragraphs>534</Paragraphs>
  <Slides>44</Slides>
  <Notes>5</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44</vt:i4>
      </vt:variant>
    </vt:vector>
  </HeadingPairs>
  <TitlesOfParts>
    <vt:vector size="51" baseType="lpstr">
      <vt:lpstr>Arial</vt:lpstr>
      <vt:lpstr>Calibri</vt:lpstr>
      <vt:lpstr>Gabriola</vt:lpstr>
      <vt:lpstr>Open Sans</vt:lpstr>
      <vt:lpstr>open sans regular</vt:lpstr>
      <vt:lpstr>Wingdings</vt:lpstr>
      <vt:lpstr>Office-tema</vt:lpstr>
      <vt:lpstr>Bedömningsstöd</vt:lpstr>
      <vt:lpstr>Innehållsförteckning</vt:lpstr>
      <vt:lpstr>1. Flera valsedlar i samma kuvert</vt:lpstr>
      <vt:lpstr>1.1 Samma partibeteckning – identiska valsedlar - ingen personröst</vt:lpstr>
      <vt:lpstr>1.2 Samma partibeteckning – identiska valsedlar – en personröst</vt:lpstr>
      <vt:lpstr>1.3 Samma partibeteckning – identiska valsedlar  – olika personröster</vt:lpstr>
      <vt:lpstr>1.4 Samma partibeteckning – olika namnvalsedlar</vt:lpstr>
      <vt:lpstr>1.5 Olika partibeteckningar</vt:lpstr>
      <vt:lpstr>2. Valsedlar med märkning eller strykning</vt:lpstr>
      <vt:lpstr>2.1 Valsedel med märkning som identifierar väljaren</vt:lpstr>
      <vt:lpstr>2.2 Struken partibeteckning</vt:lpstr>
      <vt:lpstr>2.3 Strukna kandidatnamn</vt:lpstr>
      <vt:lpstr>2.4 Struken partibeteckning med annat partinamn tillskrivet</vt:lpstr>
      <vt:lpstr>2.5 Positiva kommentarer</vt:lpstr>
      <vt:lpstr>2.6 Negativa kommentarer</vt:lpstr>
      <vt:lpstr>3. Valsedel med flera partibeteckningar</vt:lpstr>
      <vt:lpstr>4. Valsedel endast personröst – ingen partibeteckning</vt:lpstr>
      <vt:lpstr>5. Fel typ av valsedel</vt:lpstr>
      <vt:lpstr>Hantering fel typ av valsedel</vt:lpstr>
      <vt:lpstr>6. Trasiga eller felproducerade valsedlar</vt:lpstr>
      <vt:lpstr>7. Valsedel med punktskrift på</vt:lpstr>
      <vt:lpstr>8. Valsedel med förkortning eller felstavning</vt:lpstr>
      <vt:lpstr>Tabell förkortningar</vt:lpstr>
      <vt:lpstr>9. Personröster – markering i ruta</vt:lpstr>
      <vt:lpstr>9.1 Giltiga markeringar i ruta</vt:lpstr>
      <vt:lpstr>9.2 Ogiltiga markeringar</vt:lpstr>
      <vt:lpstr>9.3 Ruta för personröst saknas</vt:lpstr>
      <vt:lpstr>9.4 Markering har gjorts maskinellt</vt:lpstr>
      <vt:lpstr>9.5 Flera eller oklara markeringar</vt:lpstr>
      <vt:lpstr>10. Tillskrivna kandidatnamn för partier med låsta listor</vt:lpstr>
      <vt:lpstr>10.1 Tillskrivet namn på valsedel utan tryckta kandidatnamn – namnet finns på låst lista</vt:lpstr>
      <vt:lpstr>10.2 Tillskrivet namn på valsedel utan tryckta kandidatnamn – namnet finns inte på låst lista</vt:lpstr>
      <vt:lpstr>10.3 Tillskrivet namn på valsedel utan tryckta kandidatnamn – namnet finns på flera låsta listor</vt:lpstr>
      <vt:lpstr>10.4 Flera tillskrivna namn på valsedel utan tryckta kandidatnamn – låst lista</vt:lpstr>
      <vt:lpstr>10.5 Tillskrivet namn på namnvalsedel – låst lista </vt:lpstr>
      <vt:lpstr>10.6 Namnvalsedel från annan valkrets i riksdagsvalet – personröst med kryss – låst lista</vt:lpstr>
      <vt:lpstr>11. Namnvalsedel från annan valkrets i riksdagsvalet – utan personröst – låst lista </vt:lpstr>
      <vt:lpstr>12. Tillskrivna kandidatnamn för partier med olåsta listor</vt:lpstr>
      <vt:lpstr>12.1 Tillskrivna namn utan samtycke – olåst lista</vt:lpstr>
      <vt:lpstr>12.2 Tillskrivet namn på valsedel utan tryckta kandidatnamn - olåst lista</vt:lpstr>
      <vt:lpstr>12.3 Flera tillskrivna namn på valsedel utan tryckta kandidatnamn – olåst lista</vt:lpstr>
      <vt:lpstr>Hantering för 12.2 och 12.3</vt:lpstr>
      <vt:lpstr>12.4 Tillskrivna namn på en namnvalsedel – olåst lista</vt:lpstr>
      <vt:lpstr>Hantering för 12.4</vt:lpstr>
    </vt:vector>
  </TitlesOfParts>
  <Company>Skatteverket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Magnus Lagercrantz</dc:creator>
  <cp:lastModifiedBy>Ida Ånevall Lind</cp:lastModifiedBy>
  <cp:revision>26</cp:revision>
  <dcterms:created xsi:type="dcterms:W3CDTF">2026-04-14T06:54:43Z</dcterms:created>
  <dcterms:modified xsi:type="dcterms:W3CDTF">2026-07-31T12:42:22Z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0x01010060F8BF452063CB4AB0C5020EBD369EE4</vt:lpwstr>
  </property>
  <property fmtid="{D5CDD505-2E9C-101B-9397-08002B2CF9AE}" pid="3" name="MSIP_Label_6566ba6f-c495-4a43-a4f5-e0933c01b096_Enabled">
    <vt:lpwstr>true</vt:lpwstr>
  </property>
  <property fmtid="{D5CDD505-2E9C-101B-9397-08002B2CF9AE}" pid="4" name="MSIP_Label_6566ba6f-c495-4a43-a4f5-e0933c01b096_SetDate">
    <vt:lpwstr>2026-05-13T07:48:42Z</vt:lpwstr>
  </property>
  <property fmtid="{D5CDD505-2E9C-101B-9397-08002B2CF9AE}" pid="5" name="MSIP_Label_6566ba6f-c495-4a43-a4f5-e0933c01b096_Method">
    <vt:lpwstr>Standard</vt:lpwstr>
  </property>
  <property fmtid="{D5CDD505-2E9C-101B-9397-08002B2CF9AE}" pid="6" name="MSIP_Label_6566ba6f-c495-4a43-a4f5-e0933c01b096_Name">
    <vt:lpwstr>SKV-Intern Etikett</vt:lpwstr>
  </property>
  <property fmtid="{D5CDD505-2E9C-101B-9397-08002B2CF9AE}" pid="7" name="MSIP_Label_6566ba6f-c495-4a43-a4f5-e0933c01b096_SiteId">
    <vt:lpwstr>7c7e1611-acc1-45fb-8e14-0b6a62416b87</vt:lpwstr>
  </property>
  <property fmtid="{D5CDD505-2E9C-101B-9397-08002B2CF9AE}" pid="8" name="MSIP_Label_6566ba6f-c495-4a43-a4f5-e0933c01b096_ActionId">
    <vt:lpwstr>1a5c8cb1-94fa-4237-a6ec-4344169ee561</vt:lpwstr>
  </property>
  <property fmtid="{D5CDD505-2E9C-101B-9397-08002B2CF9AE}" pid="9" name="MSIP_Label_6566ba6f-c495-4a43-a4f5-e0933c01b096_ContentBits">
    <vt:lpwstr>0</vt:lpwstr>
  </property>
  <property fmtid="{D5CDD505-2E9C-101B-9397-08002B2CF9AE}" pid="10" name="MSIP_Label_6566ba6f-c495-4a43-a4f5-e0933c01b096_Tag">
    <vt:lpwstr>10, 3, 0, 1</vt:lpwstr>
  </property>
</Properties>
</file>